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6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5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9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3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36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5C020129-45F1-4CB8-BAE7-77FA002A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" b="-2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3B0FDC-4864-40D0-897D-0220797E8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Na </a:t>
            </a:r>
            <a:r>
              <a:rPr lang="sk-SK" dirty="0" err="1">
                <a:solidFill>
                  <a:srgbClr val="FFFFFF"/>
                </a:solidFill>
              </a:rPr>
              <a:t>cyklotúre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29F4E4C-2AE4-43CA-9B11-C60675AEB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Miriam Danielová</a:t>
            </a:r>
          </a:p>
        </p:txBody>
      </p:sp>
    </p:spTree>
    <p:extLst>
      <p:ext uri="{BB962C8B-B14F-4D97-AF65-F5344CB8AC3E}">
        <p14:creationId xmlns:p14="http://schemas.microsoft.com/office/powerpoint/2010/main" val="110383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1">
            <a:extLst>
              <a:ext uri="{FF2B5EF4-FFF2-40B4-BE49-F238E27FC236}">
                <a16:creationId xmlns:a16="http://schemas.microsoft.com/office/drawing/2014/main" xmlns="" id="{1DDC3EF6-2EA5-44B3-94C7-9DDA67A12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xmlns="" id="{87925A9A-E9FA-496E-9C09-7C2845E00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xmlns="" id="{2073ABB4-E164-4CBF-ADFF-25552BB7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EDBDF057-7AE0-4E8F-B57E-4A6ACA31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88770"/>
            <a:ext cx="10905066" cy="36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748DDC01-3BAF-42DB-B8DF-9F46DD69FD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556595"/>
            <a:ext cx="10905066" cy="1744810"/>
          </a:xfrm>
          <a:prstGeom prst="rect">
            <a:avLst/>
          </a:prstGeom>
        </p:spPr>
      </p:pic>
      <p:pic>
        <p:nvPicPr>
          <p:cNvPr id="7" name="Obrázok 6" descr="Obrázok, na ktorom je oblečenie, kabát, košeľa&#10;&#10;Automaticky generovaný popis">
            <a:extLst>
              <a:ext uri="{FF2B5EF4-FFF2-40B4-BE49-F238E27FC236}">
                <a16:creationId xmlns:a16="http://schemas.microsoft.com/office/drawing/2014/main" xmlns="" id="{26B85208-DB99-4B78-8C81-E80AD9562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5" y="645923"/>
            <a:ext cx="2066925" cy="1744810"/>
          </a:xfrm>
          <a:prstGeom prst="rect">
            <a:avLst/>
          </a:prstGeom>
        </p:spPr>
      </p:pic>
      <p:pic>
        <p:nvPicPr>
          <p:cNvPr id="9" name="Obrázok 8" descr="Obrázok, na ktorom je oblečenie, obuv&#10;&#10;Automaticky generovaný popis">
            <a:extLst>
              <a:ext uri="{FF2B5EF4-FFF2-40B4-BE49-F238E27FC236}">
                <a16:creationId xmlns:a16="http://schemas.microsoft.com/office/drawing/2014/main" xmlns="" id="{6CBACFF3-6274-4F95-8122-302A6BF3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4" y="4426268"/>
            <a:ext cx="2562225" cy="1781175"/>
          </a:xfrm>
          <a:prstGeom prst="rect">
            <a:avLst/>
          </a:prstGeom>
        </p:spPr>
      </p:pic>
      <p:pic>
        <p:nvPicPr>
          <p:cNvPr id="1026" name="Picture 2" descr="Ilustrácia(5287070): Tráva Nastaviť. | Autor: Derocz">
            <a:extLst>
              <a:ext uri="{FF2B5EF4-FFF2-40B4-BE49-F238E27FC236}">
                <a16:creationId xmlns:a16="http://schemas.microsoft.com/office/drawing/2014/main" xmlns="" id="{B6844DF4-B408-4445-8651-3A3AD8B3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45" y="4794552"/>
            <a:ext cx="1788399" cy="14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0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6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AE7D367-A009-49A2-A323-1C922AD02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97599"/>
            <a:ext cx="10905066" cy="2262801"/>
          </a:xfrm>
          <a:prstGeom prst="rect">
            <a:avLst/>
          </a:prstGeom>
        </p:spPr>
      </p:pic>
      <p:pic>
        <p:nvPicPr>
          <p:cNvPr id="5" name="Obrázok 4" descr="Obrázok, na ktorom je slnečné okuliare, kreslenie&#10;&#10;Automaticky generovaný popis">
            <a:extLst>
              <a:ext uri="{FF2B5EF4-FFF2-40B4-BE49-F238E27FC236}">
                <a16:creationId xmlns:a16="http://schemas.microsoft.com/office/drawing/2014/main" xmlns="" id="{CA97EF18-88BB-437D-A525-6443B9A3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19" y="619001"/>
            <a:ext cx="2143125" cy="21431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B51AD67-3D7D-4A68-BEC2-F9D3985F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05" y="4480815"/>
            <a:ext cx="1748041" cy="16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ovocie, jedlo&#10;&#10;Automaticky generovaný popis">
            <a:extLst>
              <a:ext uri="{FF2B5EF4-FFF2-40B4-BE49-F238E27FC236}">
                <a16:creationId xmlns:a16="http://schemas.microsoft.com/office/drawing/2014/main" xmlns="" id="{01D68DB3-7C8D-4864-8391-846F7CA0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387">
            <a:off x="710732" y="789214"/>
            <a:ext cx="1547430" cy="1498629"/>
          </a:xfrm>
          <a:prstGeom prst="rect">
            <a:avLst/>
          </a:prstGeom>
        </p:spPr>
      </p:pic>
      <p:pic>
        <p:nvPicPr>
          <p:cNvPr id="4" name="Obrázok 3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9708875A-708E-4AAF-BF29-1EE2E7ECD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005">
            <a:off x="7145619" y="640207"/>
            <a:ext cx="572207" cy="645186"/>
          </a:xfrm>
          <a:prstGeom prst="rect">
            <a:avLst/>
          </a:prstGeom>
        </p:spPr>
      </p:pic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517C3A6C-6A26-42A8-9134-068AB5F49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119">
            <a:off x="3240459" y="1762298"/>
            <a:ext cx="490671" cy="54554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45A091FC-71C0-4437-B48A-2189E5F12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513">
            <a:off x="1091771" y="4854973"/>
            <a:ext cx="346676" cy="4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7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AD80C1D7-D854-46F3-A2F6-0668B342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643467"/>
            <a:ext cx="105085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0770347F-9E2D-4773-AA89-E49161D9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50" y="643467"/>
            <a:ext cx="4832898" cy="5571066"/>
          </a:xfrm>
          <a:prstGeom prst="rect">
            <a:avLst/>
          </a:prstGeom>
        </p:spPr>
      </p:pic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80E44F38-AED2-4F39-934B-BA54662AD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49" y="664570"/>
            <a:ext cx="3202538" cy="5398605"/>
          </a:xfrm>
          <a:prstGeom prst="rect">
            <a:avLst/>
          </a:prstGeom>
        </p:spPr>
      </p:pic>
      <p:pic>
        <p:nvPicPr>
          <p:cNvPr id="2050" name="Picture 2" descr="Lesný klub – Handrbolka">
            <a:extLst>
              <a:ext uri="{FF2B5EF4-FFF2-40B4-BE49-F238E27FC236}">
                <a16:creationId xmlns:a16="http://schemas.microsoft.com/office/drawing/2014/main" xmlns="" id="{F7CD01D9-5DB1-4481-8475-55A213EC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815926"/>
            <a:ext cx="3360726" cy="53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2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D047F08-4910-41A7-9A09-FEB0773F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50" y="643467"/>
            <a:ext cx="5699300" cy="5571066"/>
          </a:xfrm>
          <a:prstGeom prst="rect">
            <a:avLst/>
          </a:prstGeom>
        </p:spPr>
      </p:pic>
      <p:pic>
        <p:nvPicPr>
          <p:cNvPr id="3074" name="Picture 2" descr="Atlas živočíchov: veverica stromová - Na túru s NATUROU">
            <a:extLst>
              <a:ext uri="{FF2B5EF4-FFF2-40B4-BE49-F238E27FC236}">
                <a16:creationId xmlns:a16="http://schemas.microsoft.com/office/drawing/2014/main" xmlns="" id="{C41CE592-B3EF-439E-A504-450310BD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838" y="480060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72B22A68-32DD-4543-B26A-3AF30AEC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3" y="4278923"/>
            <a:ext cx="2181225" cy="2095500"/>
          </a:xfrm>
          <a:prstGeom prst="rect">
            <a:avLst/>
          </a:prstGeom>
        </p:spPr>
      </p:pic>
      <p:pic>
        <p:nvPicPr>
          <p:cNvPr id="3076" name="Picture 4" descr="Strom Stock vektory, Royalty Free Strom Ilustrace | Depositphotos®">
            <a:extLst>
              <a:ext uri="{FF2B5EF4-FFF2-40B4-BE49-F238E27FC236}">
                <a16:creationId xmlns:a16="http://schemas.microsoft.com/office/drawing/2014/main" xmlns="" id="{EFF79EEA-3090-4D5E-A02C-DDADB22A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94" y="416000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 descr="Obrázok, na ktorom je mačkovitá šelma, plaz, sedenie, pozeranie&#10;&#10;Automaticky generovaný popis">
            <a:extLst>
              <a:ext uri="{FF2B5EF4-FFF2-40B4-BE49-F238E27FC236}">
                <a16:creationId xmlns:a16="http://schemas.microsoft.com/office/drawing/2014/main" xmlns="" id="{D3428F5B-4EE8-41CA-BF0E-DEA4B8D29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653">
            <a:off x="819368" y="8188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5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FA2001A-D82D-4245-9499-301F7527E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9" y="1879483"/>
            <a:ext cx="7307578" cy="4697728"/>
          </a:xfrm>
          <a:prstGeom prst="rect">
            <a:avLst/>
          </a:prstGeom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xmlns="" id="{C057364C-E39F-4354-B8CC-C4617F44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ŠŤastnú</a:t>
            </a:r>
            <a:r>
              <a:rPr lang="sk-SK" dirty="0"/>
              <a:t> Cestu</a:t>
            </a:r>
          </a:p>
        </p:txBody>
      </p:sp>
    </p:spTree>
    <p:extLst>
      <p:ext uri="{BB962C8B-B14F-4D97-AF65-F5344CB8AC3E}">
        <p14:creationId xmlns:p14="http://schemas.microsoft.com/office/powerpoint/2010/main" val="96202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14E6A0-3959-46BA-B089-09261B0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E223398-EC47-4A23-B26F-0B53512F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Použitý materiál:</a:t>
            </a:r>
          </a:p>
          <a:p>
            <a:r>
              <a:rPr lang="sk-SK" dirty="0"/>
              <a:t>Adamko 6/ 2012</a:t>
            </a:r>
          </a:p>
        </p:txBody>
      </p:sp>
    </p:spTree>
    <p:extLst>
      <p:ext uri="{BB962C8B-B14F-4D97-AF65-F5344CB8AC3E}">
        <p14:creationId xmlns:p14="http://schemas.microsoft.com/office/powerpoint/2010/main" val="39146076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</Words>
  <Application>Microsoft Office PowerPoint</Application>
  <PresentationFormat>Širokouhlá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Century Schoolbook</vt:lpstr>
      <vt:lpstr>Franklin Gothic Book</vt:lpstr>
      <vt:lpstr>Gill Sans MT</vt:lpstr>
      <vt:lpstr>Wingdings 2</vt:lpstr>
      <vt:lpstr>DividendVTI</vt:lpstr>
      <vt:lpstr>Na cyklotúre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ŠŤastnú Cestu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cyklotúre</dc:title>
  <dc:creator>Miriam Danielova</dc:creator>
  <cp:lastModifiedBy>Mária</cp:lastModifiedBy>
  <cp:revision>12</cp:revision>
  <dcterms:created xsi:type="dcterms:W3CDTF">2020-04-28T18:58:16Z</dcterms:created>
  <dcterms:modified xsi:type="dcterms:W3CDTF">2020-04-29T08:13:27Z</dcterms:modified>
</cp:coreProperties>
</file>