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9D7A1A-5722-43C9-8715-8D7A41B5B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801A168-982E-443E-A300-9CF6ED416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75702A98-C054-4910-99E1-8EBF9E84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D2B32B96-303C-409A-9EFC-C05B88446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8E98B644-210C-412E-9C70-9E7202BE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9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75222B-C534-484E-B7FC-3E705C77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3E1D6DE9-7E01-4615-87EC-4542D4A4C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CAAA9DDB-C4F5-4BED-B4CC-94521F48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DD3DE104-1CD4-4CA3-958F-CBBFE976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BB334C75-A653-4AB4-83E3-087213BB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807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xmlns="" id="{78A181D8-EE95-4FA1-83E8-5A66E541C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xmlns="" id="{00D67F26-9C2A-4B12-94DC-564BFA5E5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4AE4D5D-E84A-4554-887D-760FA6A1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8395600B-BF10-4E13-9030-8DA909E9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9D714D4D-A2AE-4ABB-BD2C-BB6D7954F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33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AB69826-04A1-4786-8AA9-C7277643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F18027FA-AB40-4039-9CAA-CDCF2154B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3C9F7D0E-D285-42E8-BFB0-6A0C548B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489E81CF-527C-413F-8328-AE808047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EE7826B2-C5F0-45A0-A8B0-B21EF38C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076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F81AD1-92FA-4721-9518-0896C50DC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D4476B4F-7464-4908-8B41-805CC0B06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47C297D4-D6C7-4028-BBDE-8E95C780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07C9232C-70EC-4E6E-91BA-9CD97878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F986546C-5F67-4ED8-8822-61B197EE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006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85E2869-52CB-4428-B076-B99CF09B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82E717D1-3BAB-469B-BEF4-7D3E0029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1354028F-3AD7-475F-8BCC-D0F34C15C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8DF7DB0C-B273-4A6C-BE3D-4D38E893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A3932797-613F-4579-AAD8-27CD9438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675FD947-46C5-4D61-B8BD-3333A8E76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710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4F40001-6C0C-4B77-84C6-25C61436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51A536E0-857C-4C7E-8D77-B90FBD4A7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xmlns="" id="{3EECE0BC-01A5-40C6-B7D2-30E740FD5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EECEF09E-9D15-4680-8C1F-896E4A3E6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xmlns="" id="{40A35E4C-69AF-4943-B86E-D13096E88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xmlns="" id="{D323EC74-3405-4354-95EB-ED38217A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xmlns="" id="{1CBC0DFE-92B7-42E5-A8B6-F2D7314D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xmlns="" id="{0CA54387-49F9-40FE-AD3F-52A2C3EA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813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2D2EF9-1FBB-4A53-8DE7-2E98F7CE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xmlns="" id="{E01F0F5A-CD5A-4F95-A56B-C0AE09983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xmlns="" id="{F6D130D5-2A9F-4DE4-A94C-4D8ADC20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xmlns="" id="{DE843CEE-BD58-42EA-9646-F15C4E0E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032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xmlns="" id="{96966647-2030-4A63-91CE-88B52B8F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xmlns="" id="{5CF83245-29EB-4CA0-AE62-64C601E0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xmlns="" id="{175BE1B4-BD6A-45A9-BBEA-0B459CB1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811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5AB38F1-4624-4F5E-ACF6-D68C21E7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D6D8E2A0-FA5C-4AD9-ACD6-82716FE1B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588FF4E-7446-4FE9-97EE-539767A6F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3B4AFC39-132D-40F0-BF9C-A13EDBBA5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3796BBC2-429C-4735-8BC7-ABBDB653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7C0A6AFC-BB00-415B-AEA5-103AB801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04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CF4DB53-70AF-4FDB-9699-7D3103CA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xmlns="" id="{A9133EC8-1417-42F3-85EC-D340024D2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233EE16-2B8A-456A-9A86-FBFAC7F69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xmlns="" id="{6EDBECEF-6118-4308-A17E-AC813C7B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xmlns="" id="{697AD609-04A8-41AD-A28E-F210AE35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xmlns="" id="{570DACA2-CA7D-4414-94FE-54ADE862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220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xmlns="" id="{BA96024D-9269-4CFF-AE16-EE3EB002A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009EEC8-662C-487A-882B-438DE17AD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xmlns="" id="{2F6A42AA-0D05-475F-ACFE-CFECFDC27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9C6-FCFB-460D-BC74-3954D5D7D47E}" type="datetimeFigureOut">
              <a:rPr lang="sk-SK" smtClean="0"/>
              <a:t>30. 4. 2020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xmlns="" id="{FD5DB286-5AE0-43E2-B48A-242124D51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xmlns="" id="{0930DF08-9AA2-42A8-8972-77F1FD82D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F4A3-632F-4B81-ABFF-A2333BF874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10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6FC9CA-BF59-4A1E-9EDC-7E7F9D52E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solidFill>
                  <a:srgbClr val="00B0F0"/>
                </a:solidFill>
              </a:rPr>
              <a:t>Za hrsť smiechu......</a:t>
            </a:r>
          </a:p>
        </p:txBody>
      </p:sp>
    </p:spTree>
    <p:extLst>
      <p:ext uri="{BB962C8B-B14F-4D97-AF65-F5344CB8AC3E}">
        <p14:creationId xmlns:p14="http://schemas.microsoft.com/office/powerpoint/2010/main" val="409136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6C2DF8D-6464-44B9-A326-FC92C1613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6671" y="-1550424"/>
            <a:ext cx="11461502" cy="1276727"/>
          </a:xfrm>
        </p:spPr>
        <p:txBody>
          <a:bodyPr/>
          <a:lstStyle/>
          <a:p>
            <a:r>
              <a:rPr lang="sk-SK"/>
              <a:t>Za hrsť smiechu....</a:t>
            </a:r>
            <a:endParaRPr lang="sk-SK" dirty="0"/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xmlns="" id="{61D6EEE0-7DBA-423B-BCBD-C1A89B70E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687" y="2385900"/>
            <a:ext cx="3093772" cy="1691824"/>
          </a:xfr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xmlns="" id="{2FE30374-C636-428E-87DC-1D703102A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44" y="4737624"/>
            <a:ext cx="3832028" cy="1845881"/>
          </a:xfrm>
          <a:prstGeom prst="rect">
            <a:avLst/>
          </a:prstGeom>
        </p:spPr>
      </p:pic>
      <p:pic>
        <p:nvPicPr>
          <p:cNvPr id="11" name="Obrázok 10" descr="Obrázok, na ktorom je text, znak&#10;&#10;Automaticky generovaný popis">
            <a:extLst>
              <a:ext uri="{FF2B5EF4-FFF2-40B4-BE49-F238E27FC236}">
                <a16:creationId xmlns:a16="http://schemas.microsoft.com/office/drawing/2014/main" xmlns="" id="{99C16F19-22F3-49C4-91B8-79142B75D9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4" y="2506059"/>
            <a:ext cx="2724602" cy="2064171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xmlns="" id="{DF5789C1-1B37-443E-83B3-0B7DF35D1C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181" y="209014"/>
            <a:ext cx="3093772" cy="2064170"/>
          </a:xfrm>
          <a:prstGeom prst="rect">
            <a:avLst/>
          </a:prstGeom>
        </p:spPr>
      </p:pic>
      <p:pic>
        <p:nvPicPr>
          <p:cNvPr id="15" name="Obrázok 14" descr="Obrázok, na ktorom je text, fľaša&#10;&#10;Automaticky generovaný popis">
            <a:extLst>
              <a:ext uri="{FF2B5EF4-FFF2-40B4-BE49-F238E27FC236}">
                <a16:creationId xmlns:a16="http://schemas.microsoft.com/office/drawing/2014/main" xmlns="" id="{F3614828-01AE-4BD1-975B-9D881A4FE0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30" y="463350"/>
            <a:ext cx="2724602" cy="1818704"/>
          </a:xfrm>
          <a:prstGeom prst="rect">
            <a:avLst/>
          </a:prstGeom>
        </p:spPr>
      </p:pic>
      <p:pic>
        <p:nvPicPr>
          <p:cNvPr id="17" name="Obrázok 16">
            <a:extLst>
              <a:ext uri="{FF2B5EF4-FFF2-40B4-BE49-F238E27FC236}">
                <a16:creationId xmlns:a16="http://schemas.microsoft.com/office/drawing/2014/main" xmlns="" id="{3CFE3774-045B-4D61-98D8-CE690ED829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797" y="4272986"/>
            <a:ext cx="3630545" cy="2310518"/>
          </a:xfrm>
          <a:prstGeom prst="rect">
            <a:avLst/>
          </a:prstGeom>
        </p:spPr>
      </p:pic>
      <p:pic>
        <p:nvPicPr>
          <p:cNvPr id="1026" name="Picture 2" descr="Výber hračky, s ktorou sa vaše deti hrajú, predurčuje ich budúcu ...">
            <a:extLst>
              <a:ext uri="{FF2B5EF4-FFF2-40B4-BE49-F238E27FC236}">
                <a16:creationId xmlns:a16="http://schemas.microsoft.com/office/drawing/2014/main" xmlns="" id="{CD013CD7-DA20-499C-B241-50A9B6A99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533" y="463350"/>
            <a:ext cx="2724602" cy="180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ok 18" descr="Obrázok, na ktorom je kreslenie&#10;&#10;Automaticky generovaný popis">
            <a:extLst>
              <a:ext uri="{FF2B5EF4-FFF2-40B4-BE49-F238E27FC236}">
                <a16:creationId xmlns:a16="http://schemas.microsoft.com/office/drawing/2014/main" xmlns="" id="{A1A290F2-90D4-4735-9A0E-8C595A5E3F0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459" y="2385900"/>
            <a:ext cx="2426275" cy="1733097"/>
          </a:xfrm>
          <a:prstGeom prst="rect">
            <a:avLst/>
          </a:prstGeom>
        </p:spPr>
      </p:pic>
      <p:pic>
        <p:nvPicPr>
          <p:cNvPr id="1028" name="Picture 4" descr="Klipartový obrázek roztomilý kreslený chlapec hokejista">
            <a:extLst>
              <a:ext uri="{FF2B5EF4-FFF2-40B4-BE49-F238E27FC236}">
                <a16:creationId xmlns:a16="http://schemas.microsoft.com/office/drawing/2014/main" xmlns="" id="{669BB035-825C-4BBB-B85F-3742FB334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4953" y="209014"/>
            <a:ext cx="2335904" cy="206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ěh kolem Paperáku - Memoriál Františka Švejdy | Jiskra-Benesov.cz">
            <a:extLst>
              <a:ext uri="{FF2B5EF4-FFF2-40B4-BE49-F238E27FC236}">
                <a16:creationId xmlns:a16="http://schemas.microsoft.com/office/drawing/2014/main" xmlns="" id="{0F3E7A88-4E94-41BC-963B-F6EE628EB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050" y="2506059"/>
            <a:ext cx="2371725" cy="199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84 najlepších obrázkov z nástenky športovci | Deti, Kreslené ...">
            <a:extLst>
              <a:ext uri="{FF2B5EF4-FFF2-40B4-BE49-F238E27FC236}">
                <a16:creationId xmlns:a16="http://schemas.microsoft.com/office/drawing/2014/main" xmlns="" id="{FD1D758F-B8C3-4C82-B876-6BF9A9906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01"/>
          <a:stretch/>
        </p:blipFill>
        <p:spPr bwMode="auto">
          <a:xfrm>
            <a:off x="8830342" y="4445141"/>
            <a:ext cx="2567015" cy="213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84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669DBAC4-C81C-476C-88A9-539877707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r>
              <a:rPr lang="sk-SK" dirty="0"/>
              <a:t>Zdroj:</a:t>
            </a:r>
          </a:p>
          <a:p>
            <a:pPr marL="0" indent="0">
              <a:buNone/>
            </a:pPr>
            <a:r>
              <a:rPr lang="sk-SK" dirty="0"/>
              <a:t>Adamko 3/2019, 5/2019, 4/2019, 10/2018</a:t>
            </a:r>
          </a:p>
          <a:p>
            <a:pPr marL="0" indent="0">
              <a:buNone/>
            </a:pPr>
            <a:r>
              <a:rPr lang="sk-SK" dirty="0"/>
              <a:t>Fifík 10/2013, 7,8/2017</a:t>
            </a:r>
          </a:p>
        </p:txBody>
      </p:sp>
    </p:spTree>
    <p:extLst>
      <p:ext uri="{BB962C8B-B14F-4D97-AF65-F5344CB8AC3E}">
        <p14:creationId xmlns:p14="http://schemas.microsoft.com/office/powerpoint/2010/main" val="4084297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</Words>
  <Application>Microsoft Office PowerPoint</Application>
  <PresentationFormat>Širokouhlá</PresentationFormat>
  <Paragraphs>14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Za hrsť smiechu......</vt:lpstr>
      <vt:lpstr>Za hrsť smiechu....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hrsť smiechu....</dc:title>
  <dc:creator>Miriam Danielova</dc:creator>
  <cp:lastModifiedBy>Mária</cp:lastModifiedBy>
  <cp:revision>5</cp:revision>
  <dcterms:created xsi:type="dcterms:W3CDTF">2020-04-30T07:35:26Z</dcterms:created>
  <dcterms:modified xsi:type="dcterms:W3CDTF">2020-04-30T10:12:28Z</dcterms:modified>
</cp:coreProperties>
</file>