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23. 5. 2020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23. 5. 2020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23. 5. 2020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23. 5. 2020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Upravte štýl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23. 5. 2020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829761"/>
          </a:xfrm>
        </p:spPr>
        <p:txBody>
          <a:bodyPr/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Vesmír - časť prírody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355028"/>
            <a:ext cx="1944216" cy="2942837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550554"/>
            <a:ext cx="4536504" cy="2551784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419872" y="64533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bg1">
                    <a:lumMod val="95000"/>
                  </a:schemeClr>
                </a:solidFill>
              </a:rPr>
              <a:t>Filip Sádovský</a:t>
            </a:r>
          </a:p>
        </p:txBody>
      </p:sp>
    </p:spTree>
    <p:extLst>
      <p:ext uri="{BB962C8B-B14F-4D97-AF65-F5344CB8AC3E}">
        <p14:creationId xmlns:p14="http://schemas.microsoft.com/office/powerpoint/2010/main" val="12888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Ďakujem za </a:t>
            </a:r>
            <a:r>
              <a:rPr lang="sk-SK" sz="3600" dirty="0" err="1"/>
              <a:t>pozornosť</a:t>
            </a:r>
            <a:r>
              <a:rPr lang="sk-SK" sz="3600" dirty="0" err="1">
                <a:sym typeface="Wingdings" panose="05000000000000000000" pitchFamily="2" charset="2"/>
              </a:rPr>
              <a:t></a:t>
            </a:r>
            <a:r>
              <a:rPr lang="sk-SK" sz="3600" dirty="0">
                <a:sym typeface="Wingdings" panose="05000000000000000000" pitchFamily="2" charset="2"/>
              </a:rPr>
              <a:t>.</a:t>
            </a:r>
            <a:endParaRPr lang="sk-SK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6549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xmlns="" id="{221EDF79-D0ED-421D-9941-174BB58B2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20" y="1988841"/>
            <a:ext cx="8229600" cy="1800200"/>
          </a:xfrm>
        </p:spPr>
        <p:txBody>
          <a:bodyPr/>
          <a:lstStyle/>
          <a:p>
            <a:r>
              <a:rPr lang="sk-SK" dirty="0"/>
              <a:t>Pokuta za kopírovanie (</a:t>
            </a:r>
            <a:r>
              <a:rPr lang="sk-SK" dirty="0" err="1"/>
              <a:t>copiright</a:t>
            </a:r>
            <a:r>
              <a:rPr lang="sk-SK" dirty="0"/>
              <a:t>) je 580€.</a:t>
            </a:r>
          </a:p>
          <a:p>
            <a:pPr marL="109728" indent="0">
              <a:buNone/>
            </a:pPr>
            <a:r>
              <a:rPr lang="sk-SK" sz="1800" dirty="0"/>
              <a:t>        </a:t>
            </a:r>
            <a:r>
              <a:rPr lang="sk-SK" sz="1800" dirty="0"/>
              <a:t>N</a:t>
            </a:r>
            <a:r>
              <a:rPr lang="sk-SK" sz="1800" dirty="0" smtClean="0"/>
              <a:t>a prezentácii </a:t>
            </a:r>
            <a:r>
              <a:rPr lang="sk-SK" sz="1800" dirty="0"/>
              <a:t>som </a:t>
            </a:r>
            <a:r>
              <a:rPr lang="sk-SK" sz="1800" dirty="0" smtClean="0"/>
              <a:t>pracoval</a:t>
            </a:r>
            <a:r>
              <a:rPr lang="sk-SK" sz="1800" dirty="0" smtClean="0"/>
              <a:t> </a:t>
            </a:r>
            <a:r>
              <a:rPr lang="sk-SK" sz="1800" dirty="0"/>
              <a:t>2,5 </a:t>
            </a:r>
            <a:r>
              <a:rPr lang="sk-SK" sz="1800" dirty="0" smtClean="0"/>
              <a:t>hodiny</a:t>
            </a:r>
            <a:r>
              <a:rPr lang="sk-SK" sz="1800" dirty="0"/>
              <a:t>!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BED2F5C5-BF66-4151-938F-3C83D25B9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Zákaz akéhokoľvek </a:t>
            </a:r>
            <a:r>
              <a:rPr lang="sk-SK" dirty="0" smtClean="0"/>
              <a:t>kopírovania prezentácie </a:t>
            </a:r>
            <a:r>
              <a:rPr lang="sk-SK" dirty="0"/>
              <a:t>alebo častí prezentácie!!!!!</a:t>
            </a:r>
          </a:p>
        </p:txBody>
      </p:sp>
      <p:sp>
        <p:nvSpPr>
          <p:cNvPr id="4" name="Zástupný symbol obsahu 1"/>
          <p:cNvSpPr txBox="1">
            <a:spLocks/>
          </p:cNvSpPr>
          <p:nvPr/>
        </p:nvSpPr>
        <p:spPr>
          <a:xfrm>
            <a:off x="457200" y="3933058"/>
            <a:ext cx="8229600" cy="867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sk-SK" dirty="0" smtClean="0"/>
              <a:t>Použité zdroje:</a:t>
            </a:r>
          </a:p>
          <a:p>
            <a:pPr marL="109728" indent="0">
              <a:buFont typeface="Wingdings 3"/>
              <a:buNone/>
            </a:pPr>
            <a:r>
              <a:rPr lang="sk-SK" sz="1400" dirty="0" smtClean="0"/>
              <a:t>https://sk.wikipedia.org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82710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Vesmír skúma, skúmalo alebo bude skúmať mnoho sond, rakiet, raketoplánov, družíc a ďalekohľadov.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Tieto stroje vlastnia vesmírne agentúry.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Predmetom výskumov sú napr. Venuša, náš Mesiac a Mars.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Prieskum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194" y="3284984"/>
            <a:ext cx="3155791" cy="35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62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Vesmírne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agentúry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sú napr. NASA a ESA.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Vesmírne </a:t>
            </a:r>
            <a:r>
              <a:rPr lang="sk-SK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agentúry</a:t>
            </a:r>
            <a:endParaRPr lang="sk-SK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3882382" cy="324825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779820"/>
            <a:ext cx="3414024" cy="253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3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Venuša je </a:t>
            </a:r>
            <a:r>
              <a:rPr lang="sk-SK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druhá planéta slnečnej sústavy (v poradí od Slnka)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Orbity všetkých ostatných planét sú elipsovité, orbita Venuše je jediná takmer kružnica, so stredom Slnka iba o 0,7 % mimo skutočný stred Venušinej obežnej dráhy.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Venuša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1"/>
          <a:stretch/>
        </p:blipFill>
        <p:spPr>
          <a:xfrm>
            <a:off x="2339752" y="4100944"/>
            <a:ext cx="2924944" cy="274941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212001"/>
            <a:ext cx="31750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9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Zem je jediná planéta so vzduchom – jediná vhodná na život.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Zem je v poradí tretia planéta slnečnej sústavy.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Astronomický symbol Zeme je kríž vnútri kruhu.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Zem-“naj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planéta“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594" y="3413511"/>
            <a:ext cx="2857500" cy="285750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452658"/>
            <a:ext cx="1872208" cy="283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45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Mars je štvrtá planéta slnečnej sústavy.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to druhá najmenšia planéta (po Merkúre).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 o planétu </a:t>
            </a:r>
            <a:r>
              <a:rPr lang="sk-SK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terestrického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typu, to znamená, že má pevný horninový povrch pokrytý </a:t>
            </a:r>
            <a:r>
              <a:rPr lang="sk-SK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impaktnými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krátermi, vysokými sopkami, hlbokými kaňonmi a ďalšími útvarmi.</a:t>
            </a:r>
            <a:r>
              <a:rPr lang="sk-SK" dirty="0"/>
              <a:t> 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Mars</a:t>
            </a:r>
            <a:endParaRPr lang="sk-SK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689" y="3789040"/>
            <a:ext cx="4386064" cy="246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039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Jupiter je najväčšou planétou v slnečnej sústave.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Jupiter je piata planéta v poradí od Slnka, najväčšia a najhmotnejšia planéta našej slnečnej sústavy.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Jupiter je plynný obor a váži 1,899×10</a:t>
            </a:r>
            <a:r>
              <a:rPr lang="sk-SK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kg (317,8 Zemí).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Jupiter – „obor“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2" r="19152"/>
          <a:stretch/>
        </p:blipFill>
        <p:spPr>
          <a:xfrm>
            <a:off x="4139952" y="3356992"/>
            <a:ext cx="3572272" cy="3292161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149080"/>
            <a:ext cx="4006526" cy="2500072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755577" y="62373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Jupiter skúmal </a:t>
            </a:r>
            <a:r>
              <a:rPr lang="sk-SK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Voyager</a:t>
            </a:r>
            <a:r>
              <a:rPr lang="sk-SK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sk-SK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847942" y="3745841"/>
            <a:ext cx="3482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latin typeface="Cambria" panose="02040503050406030204" pitchFamily="18" charset="0"/>
                <a:ea typeface="Cambria" panose="02040503050406030204" pitchFamily="18" charset="0"/>
              </a:rPr>
              <a:t>Má až 67 mesiacov.</a:t>
            </a:r>
          </a:p>
        </p:txBody>
      </p:sp>
    </p:spTree>
    <p:extLst>
      <p:ext uri="{BB962C8B-B14F-4D97-AF65-F5344CB8AC3E}">
        <p14:creationId xmlns:p14="http://schemas.microsoft.com/office/powerpoint/2010/main" val="2475909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Saturn je šiesta planéta Slnečnej sústavy v poradí od Slnka, po Jupiteri druhá najväčšia z planét.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Váha Saturnu je 5,6846x10</a:t>
            </a:r>
            <a:r>
              <a:rPr lang="sk-SK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kg. Má ako jediný voľným okom viditeľné prstence.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Saturn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924944"/>
            <a:ext cx="1428750" cy="142875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39319"/>
            <a:ext cx="3563888" cy="2056363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136689"/>
            <a:ext cx="3165165" cy="211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7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Neptún je ôsma a najvzdialenejšia planéta slnečnej sústava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svojím rovníkovým priemerom 49 528 km je štvrtou najväčšou planétou.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Neptún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17032"/>
            <a:ext cx="4762500" cy="297180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356992"/>
            <a:ext cx="3405758" cy="340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07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</TotalTime>
  <Words>153</Words>
  <Application>Microsoft Office PowerPoint</Application>
  <PresentationFormat>Prezentácia na obrazovke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9" baseType="lpstr">
      <vt:lpstr>Cambria</vt:lpstr>
      <vt:lpstr>Lucida Sans Unicode</vt:lpstr>
      <vt:lpstr>Times New Roman</vt:lpstr>
      <vt:lpstr>Verdana</vt:lpstr>
      <vt:lpstr>Wingdings</vt:lpstr>
      <vt:lpstr>Wingdings 2</vt:lpstr>
      <vt:lpstr>Wingdings 3</vt:lpstr>
      <vt:lpstr>Hala</vt:lpstr>
      <vt:lpstr>Vesmír - časť prírody</vt:lpstr>
      <vt:lpstr>Prieskum</vt:lpstr>
      <vt:lpstr>Vesmírne agentúry</vt:lpstr>
      <vt:lpstr>Venuša</vt:lpstr>
      <vt:lpstr>Zem-“naj planéta“</vt:lpstr>
      <vt:lpstr>Mars</vt:lpstr>
      <vt:lpstr>Jupiter – „obor“</vt:lpstr>
      <vt:lpstr>Saturn</vt:lpstr>
      <vt:lpstr>Neptún</vt:lpstr>
      <vt:lpstr>Prezentácia programu PowerPoint</vt:lpstr>
      <vt:lpstr>Zákaz akéhokoľvek kopírovania prezentácie alebo častí prezentácie!!!!!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Vesmír - časť prírody</dc:title>
  <dc:creator>Filip Sadovsky</dc:creator>
  <cp:lastModifiedBy>Mária</cp:lastModifiedBy>
  <cp:revision>35</cp:revision>
  <dcterms:created xsi:type="dcterms:W3CDTF">2019-02-23T15:51:25Z</dcterms:created>
  <dcterms:modified xsi:type="dcterms:W3CDTF">2020-05-23T19:27:53Z</dcterms:modified>
</cp:coreProperties>
</file>