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2" r:id="rId5"/>
    <p:sldId id="259" r:id="rId6"/>
    <p:sldId id="260" r:id="rId7"/>
    <p:sldId id="261" r:id="rId8"/>
    <p:sldId id="263" r:id="rId9"/>
  </p:sldIdLst>
  <p:sldSz cx="9540875" cy="6911975"/>
  <p:notesSz cx="6858000" cy="9144000"/>
  <p:defaultTextStyle>
    <a:defPPr>
      <a:defRPr lang="sk-SK"/>
    </a:defPPr>
    <a:lvl1pPr marL="0" algn="l" defTabSz="929853" rtl="0" eaLnBrk="1" latinLnBrk="0" hangingPunct="1">
      <a:defRPr sz="1800" kern="1200">
        <a:solidFill>
          <a:schemeClr val="tx1"/>
        </a:solidFill>
        <a:latin typeface="+mn-lt"/>
        <a:ea typeface="+mn-ea"/>
        <a:cs typeface="+mn-cs"/>
      </a:defRPr>
    </a:lvl1pPr>
    <a:lvl2pPr marL="464927" algn="l" defTabSz="929853" rtl="0" eaLnBrk="1" latinLnBrk="0" hangingPunct="1">
      <a:defRPr sz="1800" kern="1200">
        <a:solidFill>
          <a:schemeClr val="tx1"/>
        </a:solidFill>
        <a:latin typeface="+mn-lt"/>
        <a:ea typeface="+mn-ea"/>
        <a:cs typeface="+mn-cs"/>
      </a:defRPr>
    </a:lvl2pPr>
    <a:lvl3pPr marL="929853" algn="l" defTabSz="929853" rtl="0" eaLnBrk="1" latinLnBrk="0" hangingPunct="1">
      <a:defRPr sz="1800" kern="1200">
        <a:solidFill>
          <a:schemeClr val="tx1"/>
        </a:solidFill>
        <a:latin typeface="+mn-lt"/>
        <a:ea typeface="+mn-ea"/>
        <a:cs typeface="+mn-cs"/>
      </a:defRPr>
    </a:lvl3pPr>
    <a:lvl4pPr marL="1394780" algn="l" defTabSz="929853" rtl="0" eaLnBrk="1" latinLnBrk="0" hangingPunct="1">
      <a:defRPr sz="1800" kern="1200">
        <a:solidFill>
          <a:schemeClr val="tx1"/>
        </a:solidFill>
        <a:latin typeface="+mn-lt"/>
        <a:ea typeface="+mn-ea"/>
        <a:cs typeface="+mn-cs"/>
      </a:defRPr>
    </a:lvl4pPr>
    <a:lvl5pPr marL="1859707" algn="l" defTabSz="929853" rtl="0" eaLnBrk="1" latinLnBrk="0" hangingPunct="1">
      <a:defRPr sz="1800" kern="1200">
        <a:solidFill>
          <a:schemeClr val="tx1"/>
        </a:solidFill>
        <a:latin typeface="+mn-lt"/>
        <a:ea typeface="+mn-ea"/>
        <a:cs typeface="+mn-cs"/>
      </a:defRPr>
    </a:lvl5pPr>
    <a:lvl6pPr marL="2324633" algn="l" defTabSz="929853" rtl="0" eaLnBrk="1" latinLnBrk="0" hangingPunct="1">
      <a:defRPr sz="1800" kern="1200">
        <a:solidFill>
          <a:schemeClr val="tx1"/>
        </a:solidFill>
        <a:latin typeface="+mn-lt"/>
        <a:ea typeface="+mn-ea"/>
        <a:cs typeface="+mn-cs"/>
      </a:defRPr>
    </a:lvl6pPr>
    <a:lvl7pPr marL="2789560" algn="l" defTabSz="929853" rtl="0" eaLnBrk="1" latinLnBrk="0" hangingPunct="1">
      <a:defRPr sz="1800" kern="1200">
        <a:solidFill>
          <a:schemeClr val="tx1"/>
        </a:solidFill>
        <a:latin typeface="+mn-lt"/>
        <a:ea typeface="+mn-ea"/>
        <a:cs typeface="+mn-cs"/>
      </a:defRPr>
    </a:lvl7pPr>
    <a:lvl8pPr marL="3254487" algn="l" defTabSz="929853" rtl="0" eaLnBrk="1" latinLnBrk="0" hangingPunct="1">
      <a:defRPr sz="1800" kern="1200">
        <a:solidFill>
          <a:schemeClr val="tx1"/>
        </a:solidFill>
        <a:latin typeface="+mn-lt"/>
        <a:ea typeface="+mn-ea"/>
        <a:cs typeface="+mn-cs"/>
      </a:defRPr>
    </a:lvl8pPr>
    <a:lvl9pPr marL="3719413" algn="l" defTabSz="92985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7">
          <p15:clr>
            <a:srgbClr val="A4A3A4"/>
          </p15:clr>
        </p15:guide>
        <p15:guide id="2" pos="30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96" y="60"/>
      </p:cViewPr>
      <p:guideLst>
        <p:guide orient="horz" pos="2177"/>
        <p:guide pos="30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Nadpis 7"/>
          <p:cNvSpPr>
            <a:spLocks noGrp="1"/>
          </p:cNvSpPr>
          <p:nvPr>
            <p:ph type="ctrTitle"/>
          </p:nvPr>
        </p:nvSpPr>
        <p:spPr>
          <a:xfrm>
            <a:off x="440348" y="1382396"/>
            <a:ext cx="8586787" cy="1843193"/>
          </a:xfrm>
        </p:spPr>
        <p:txBody>
          <a:bodyPr vert="horz" lIns="46493" tIns="0" rIns="46493" bIns="0" anchor="b">
            <a:normAutofit/>
            <a:scene3d>
              <a:camera prst="orthographicFront"/>
              <a:lightRig rig="soft" dir="t">
                <a:rot lat="0" lon="0" rev="17220000"/>
              </a:lightRig>
            </a:scene3d>
            <a:sp3d prstMaterial="softEdge">
              <a:bevelT w="38100" h="38100"/>
            </a:sp3d>
          </a:bodyPr>
          <a:lstStyle>
            <a:lvl1pPr>
              <a:defRPr sz="49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sk-SK"/>
              <a:t>Upravte štýly predlohy textu</a:t>
            </a:r>
            <a:endParaRPr kumimoji="0" lang="en-US"/>
          </a:p>
        </p:txBody>
      </p:sp>
      <p:sp>
        <p:nvSpPr>
          <p:cNvPr id="28" name="Zástupný symbol dátumu 27"/>
          <p:cNvSpPr>
            <a:spLocks noGrp="1"/>
          </p:cNvSpPr>
          <p:nvPr>
            <p:ph type="dt" sz="half" idx="10"/>
          </p:nvPr>
        </p:nvSpPr>
        <p:spPr/>
        <p:txBody>
          <a:bodyPr/>
          <a:lstStyle/>
          <a:p>
            <a:fld id="{AA2013A1-4576-48BD-A10B-8D052E315752}" type="datetimeFigureOut">
              <a:rPr lang="sk-SK" smtClean="0"/>
              <a:t>23. 5. 2020</a:t>
            </a:fld>
            <a:endParaRPr lang="sk-SK"/>
          </a:p>
        </p:txBody>
      </p:sp>
      <p:sp>
        <p:nvSpPr>
          <p:cNvPr id="17" name="Zástupný symbol päty 16"/>
          <p:cNvSpPr>
            <a:spLocks noGrp="1"/>
          </p:cNvSpPr>
          <p:nvPr>
            <p:ph type="ftr" sz="quarter" idx="11"/>
          </p:nvPr>
        </p:nvSpPr>
        <p:spPr/>
        <p:txBody>
          <a:bodyPr/>
          <a:lstStyle/>
          <a:p>
            <a:endParaRPr lang="sk-SK"/>
          </a:p>
        </p:txBody>
      </p:sp>
      <p:sp>
        <p:nvSpPr>
          <p:cNvPr id="29" name="Zástupný symbol čísla snímky 28"/>
          <p:cNvSpPr>
            <a:spLocks noGrp="1"/>
          </p:cNvSpPr>
          <p:nvPr>
            <p:ph type="sldNum" sz="quarter" idx="12"/>
          </p:nvPr>
        </p:nvSpPr>
        <p:spPr/>
        <p:txBody>
          <a:bodyPr/>
          <a:lstStyle/>
          <a:p>
            <a:fld id="{991FC6A1-8BD3-4530-BC33-56C3973C6541}" type="slidenum">
              <a:rPr lang="sk-SK" smtClean="0"/>
              <a:t>‹#›</a:t>
            </a:fld>
            <a:endParaRPr lang="sk-SK"/>
          </a:p>
        </p:txBody>
      </p:sp>
      <p:sp>
        <p:nvSpPr>
          <p:cNvPr id="9" name="Podnadpis 8"/>
          <p:cNvSpPr>
            <a:spLocks noGrp="1"/>
          </p:cNvSpPr>
          <p:nvPr>
            <p:ph type="subTitle" idx="1"/>
          </p:nvPr>
        </p:nvSpPr>
        <p:spPr>
          <a:xfrm>
            <a:off x="1431131" y="3357920"/>
            <a:ext cx="6678613" cy="1766394"/>
          </a:xfrm>
        </p:spPr>
        <p:txBody>
          <a:bodyPr/>
          <a:lstStyle>
            <a:lvl1pPr marL="0" indent="0" algn="ctr">
              <a:buNone/>
              <a:defRPr>
                <a:solidFill>
                  <a:schemeClr val="tx1"/>
                </a:solidFill>
              </a:defRPr>
            </a:lvl1pPr>
            <a:lvl2pPr marL="464927" indent="0" algn="ctr">
              <a:buNone/>
            </a:lvl2pPr>
            <a:lvl3pPr marL="929853" indent="0" algn="ctr">
              <a:buNone/>
            </a:lvl3pPr>
            <a:lvl4pPr marL="1394780" indent="0" algn="ctr">
              <a:buNone/>
            </a:lvl4pPr>
            <a:lvl5pPr marL="1859707" indent="0" algn="ctr">
              <a:buNone/>
            </a:lvl5pPr>
            <a:lvl6pPr marL="2324633" indent="0" algn="ctr">
              <a:buNone/>
            </a:lvl6pPr>
            <a:lvl7pPr marL="2789560" indent="0" algn="ctr">
              <a:buNone/>
            </a:lvl7pPr>
            <a:lvl8pPr marL="3254487" indent="0" algn="ctr">
              <a:buNone/>
            </a:lvl8pPr>
            <a:lvl9pPr marL="3719413" indent="0" algn="ctr">
              <a:buNone/>
            </a:lvl9pPr>
          </a:lstStyle>
          <a:p>
            <a:r>
              <a:rPr kumimoji="0" lang="sk-SK"/>
              <a:t>Upravte štýl predlohy podnadpisov</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Upravte štýly predlohy textu</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a:t>Upravte štýl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AA2013A1-4576-48BD-A10B-8D052E315752}" type="datetimeFigureOut">
              <a:rPr lang="sk-SK" smtClean="0"/>
              <a:t>23. 5. 2020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91FC6A1-8BD3-4530-BC33-56C3973C6541}"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917135" y="276801"/>
            <a:ext cx="2146697" cy="5897579"/>
          </a:xfrm>
        </p:spPr>
        <p:txBody>
          <a:bodyPr vert="eaVert"/>
          <a:lstStyle/>
          <a:p>
            <a:r>
              <a:rPr kumimoji="0" lang="sk-SK"/>
              <a:t>Upravte štýly predlohy textu</a:t>
            </a:r>
            <a:endParaRPr kumimoji="0" lang="en-US"/>
          </a:p>
        </p:txBody>
      </p:sp>
      <p:sp>
        <p:nvSpPr>
          <p:cNvPr id="3" name="Zástupný symbol zvislého textu 2"/>
          <p:cNvSpPr>
            <a:spLocks noGrp="1"/>
          </p:cNvSpPr>
          <p:nvPr>
            <p:ph type="body" orient="vert" idx="1"/>
          </p:nvPr>
        </p:nvSpPr>
        <p:spPr>
          <a:xfrm>
            <a:off x="477044" y="276801"/>
            <a:ext cx="6281076" cy="5897579"/>
          </a:xfrm>
        </p:spPr>
        <p:txBody>
          <a:bodyPr vert="eaVert"/>
          <a:lstStyle/>
          <a:p>
            <a:pPr lvl="0" eaLnBrk="1" latinLnBrk="0" hangingPunct="1"/>
            <a:r>
              <a:rPr lang="sk-SK"/>
              <a:t>Upravte štýl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AA2013A1-4576-48BD-A10B-8D052E315752}" type="datetimeFigureOut">
              <a:rPr lang="sk-SK" smtClean="0"/>
              <a:t>23. 5. 2020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91FC6A1-8BD3-4530-BC33-56C3973C6541}"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Upravte štýly predlohy textu</a:t>
            </a:r>
            <a:endParaRPr kumimoji="0" lang="en-US"/>
          </a:p>
        </p:txBody>
      </p:sp>
      <p:sp>
        <p:nvSpPr>
          <p:cNvPr id="3" name="Zástupný symbol obsahu 2"/>
          <p:cNvSpPr>
            <a:spLocks noGrp="1"/>
          </p:cNvSpPr>
          <p:nvPr>
            <p:ph idx="1"/>
          </p:nvPr>
        </p:nvSpPr>
        <p:spPr/>
        <p:txBody>
          <a:bodyPr/>
          <a:lstStyle/>
          <a:p>
            <a:pPr lvl="0" eaLnBrk="1" latinLnBrk="0" hangingPunct="1"/>
            <a:r>
              <a:rPr lang="sk-SK"/>
              <a:t>Upravte štýl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AA2013A1-4576-48BD-A10B-8D052E315752}" type="datetimeFigureOut">
              <a:rPr lang="sk-SK" smtClean="0"/>
              <a:t>23. 5. 2020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91FC6A1-8BD3-4530-BC33-56C3973C6541}"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69654" y="614399"/>
            <a:ext cx="7394178" cy="1843193"/>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9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sk-SK"/>
              <a:t>Upravte štýly predlohy textu</a:t>
            </a:r>
            <a:endParaRPr kumimoji="0" lang="en-US"/>
          </a:p>
        </p:txBody>
      </p:sp>
      <p:sp>
        <p:nvSpPr>
          <p:cNvPr id="3" name="Zástupný symbol textu 2"/>
          <p:cNvSpPr>
            <a:spLocks noGrp="1"/>
          </p:cNvSpPr>
          <p:nvPr>
            <p:ph type="body" idx="1"/>
          </p:nvPr>
        </p:nvSpPr>
        <p:spPr>
          <a:xfrm>
            <a:off x="1669654" y="2527523"/>
            <a:ext cx="7394178" cy="1521594"/>
          </a:xfrm>
        </p:spPr>
        <p:txBody>
          <a:bodyPr anchor="t"/>
          <a:lstStyle>
            <a:lvl1pPr marL="74388"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a:t>Upravte štýl predlohy textu.</a:t>
            </a:r>
          </a:p>
        </p:txBody>
      </p:sp>
      <p:sp>
        <p:nvSpPr>
          <p:cNvPr id="4" name="Zástupný symbol dátumu 3"/>
          <p:cNvSpPr>
            <a:spLocks noGrp="1"/>
          </p:cNvSpPr>
          <p:nvPr>
            <p:ph type="dt" sz="half" idx="10"/>
          </p:nvPr>
        </p:nvSpPr>
        <p:spPr/>
        <p:txBody>
          <a:bodyPr/>
          <a:lstStyle/>
          <a:p>
            <a:fld id="{AA2013A1-4576-48BD-A10B-8D052E315752}" type="datetimeFigureOut">
              <a:rPr lang="sk-SK" smtClean="0"/>
              <a:t>23. 5. 2020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a:xfrm>
            <a:off x="8268759" y="6467178"/>
            <a:ext cx="795073" cy="367999"/>
          </a:xfrm>
        </p:spPr>
        <p:txBody>
          <a:bodyPr/>
          <a:lstStyle/>
          <a:p>
            <a:fld id="{991FC6A1-8BD3-4530-BC33-56C3973C6541}"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Upravte štýly predlohy textu</a:t>
            </a:r>
            <a:endParaRPr kumimoji="0" lang="en-US"/>
          </a:p>
        </p:txBody>
      </p:sp>
      <p:sp>
        <p:nvSpPr>
          <p:cNvPr id="3" name="Zástupný symbol obsahu 2"/>
          <p:cNvSpPr>
            <a:spLocks noGrp="1"/>
          </p:cNvSpPr>
          <p:nvPr>
            <p:ph sz="half" idx="1"/>
          </p:nvPr>
        </p:nvSpPr>
        <p:spPr>
          <a:xfrm>
            <a:off x="477045" y="1612795"/>
            <a:ext cx="4213886" cy="4561584"/>
          </a:xfrm>
        </p:spPr>
        <p:txBody>
          <a:bodyPr/>
          <a:lstStyle>
            <a:lvl1pPr>
              <a:defRPr sz="2600"/>
            </a:lvl1pPr>
            <a:lvl2pPr>
              <a:defRPr sz="2400"/>
            </a:lvl2pPr>
            <a:lvl3pPr>
              <a:defRPr sz="2000"/>
            </a:lvl3pPr>
            <a:lvl4pPr>
              <a:defRPr sz="1800"/>
            </a:lvl4pPr>
            <a:lvl5pPr>
              <a:defRPr sz="1800"/>
            </a:lvl5pPr>
          </a:lstStyle>
          <a:p>
            <a:pPr lvl="0" eaLnBrk="1" latinLnBrk="0" hangingPunct="1"/>
            <a:r>
              <a:rPr lang="sk-SK"/>
              <a:t>Upravte štýl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obsahu 3"/>
          <p:cNvSpPr>
            <a:spLocks noGrp="1"/>
          </p:cNvSpPr>
          <p:nvPr>
            <p:ph sz="half" idx="2"/>
          </p:nvPr>
        </p:nvSpPr>
        <p:spPr>
          <a:xfrm>
            <a:off x="4849946" y="1612795"/>
            <a:ext cx="4213886" cy="4561584"/>
          </a:xfrm>
        </p:spPr>
        <p:txBody>
          <a:bodyPr/>
          <a:lstStyle>
            <a:lvl1pPr>
              <a:defRPr sz="2600"/>
            </a:lvl1pPr>
            <a:lvl2pPr>
              <a:defRPr sz="2400"/>
            </a:lvl2pPr>
            <a:lvl3pPr>
              <a:defRPr sz="2000"/>
            </a:lvl3pPr>
            <a:lvl4pPr>
              <a:defRPr sz="1800"/>
            </a:lvl4pPr>
            <a:lvl5pPr>
              <a:defRPr sz="1800"/>
            </a:lvl5pPr>
          </a:lstStyle>
          <a:p>
            <a:pPr lvl="0" eaLnBrk="1" latinLnBrk="0" hangingPunct="1"/>
            <a:r>
              <a:rPr lang="sk-SK"/>
              <a:t>Upravte štýl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5" name="Zástupný symbol dátumu 4"/>
          <p:cNvSpPr>
            <a:spLocks noGrp="1"/>
          </p:cNvSpPr>
          <p:nvPr>
            <p:ph type="dt" sz="half" idx="10"/>
          </p:nvPr>
        </p:nvSpPr>
        <p:spPr/>
        <p:txBody>
          <a:bodyPr/>
          <a:lstStyle/>
          <a:p>
            <a:fld id="{AA2013A1-4576-48BD-A10B-8D052E315752}" type="datetimeFigureOut">
              <a:rPr lang="sk-SK" smtClean="0"/>
              <a:t>23. 5. 2020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991FC6A1-8BD3-4530-BC33-56C3973C6541}"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77045" y="275199"/>
            <a:ext cx="8586787" cy="1151996"/>
          </a:xfrm>
        </p:spPr>
        <p:txBody>
          <a:bodyPr anchor="ctr"/>
          <a:lstStyle>
            <a:lvl1pPr>
              <a:defRPr/>
            </a:lvl1pPr>
          </a:lstStyle>
          <a:p>
            <a:r>
              <a:rPr kumimoji="0" lang="sk-SK"/>
              <a:t>Upravte štýly predlohy textu</a:t>
            </a:r>
            <a:endParaRPr kumimoji="0" lang="en-US"/>
          </a:p>
        </p:txBody>
      </p:sp>
      <p:sp>
        <p:nvSpPr>
          <p:cNvPr id="3" name="Zástupný symbol textu 2"/>
          <p:cNvSpPr>
            <a:spLocks noGrp="1"/>
          </p:cNvSpPr>
          <p:nvPr>
            <p:ph type="body" idx="1"/>
          </p:nvPr>
        </p:nvSpPr>
        <p:spPr>
          <a:xfrm>
            <a:off x="477044" y="1547195"/>
            <a:ext cx="4215543" cy="75679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a:t>Upravte štýl predlohy textu.</a:t>
            </a:r>
          </a:p>
        </p:txBody>
      </p:sp>
      <p:sp>
        <p:nvSpPr>
          <p:cNvPr id="4" name="Zástupný symbol textu 3"/>
          <p:cNvSpPr>
            <a:spLocks noGrp="1"/>
          </p:cNvSpPr>
          <p:nvPr>
            <p:ph type="body" sz="half" idx="3"/>
          </p:nvPr>
        </p:nvSpPr>
        <p:spPr>
          <a:xfrm>
            <a:off x="4846632" y="1547195"/>
            <a:ext cx="4217200" cy="75679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a:t>Upravte štýl predlohy textu.</a:t>
            </a:r>
          </a:p>
        </p:txBody>
      </p:sp>
      <p:sp>
        <p:nvSpPr>
          <p:cNvPr id="5" name="Zástupný symbol obsahu 4"/>
          <p:cNvSpPr>
            <a:spLocks noGrp="1"/>
          </p:cNvSpPr>
          <p:nvPr>
            <p:ph sz="quarter" idx="2"/>
          </p:nvPr>
        </p:nvSpPr>
        <p:spPr>
          <a:xfrm>
            <a:off x="477044" y="2380793"/>
            <a:ext cx="4215543" cy="3793587"/>
          </a:xfrm>
        </p:spPr>
        <p:txBody>
          <a:bodyPr/>
          <a:lstStyle>
            <a:lvl1pPr>
              <a:defRPr sz="2400"/>
            </a:lvl1pPr>
            <a:lvl2pPr>
              <a:defRPr sz="2000"/>
            </a:lvl2pPr>
            <a:lvl3pPr>
              <a:defRPr sz="1800"/>
            </a:lvl3pPr>
            <a:lvl4pPr>
              <a:defRPr sz="1600"/>
            </a:lvl4pPr>
            <a:lvl5pPr>
              <a:defRPr sz="1600"/>
            </a:lvl5pPr>
          </a:lstStyle>
          <a:p>
            <a:pPr lvl="0" eaLnBrk="1" latinLnBrk="0" hangingPunct="1"/>
            <a:r>
              <a:rPr lang="sk-SK"/>
              <a:t>Upravte štýl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6" name="Zástupný symbol obsahu 5"/>
          <p:cNvSpPr>
            <a:spLocks noGrp="1"/>
          </p:cNvSpPr>
          <p:nvPr>
            <p:ph sz="quarter" idx="4"/>
          </p:nvPr>
        </p:nvSpPr>
        <p:spPr>
          <a:xfrm>
            <a:off x="4846632" y="2380793"/>
            <a:ext cx="4217200" cy="3793587"/>
          </a:xfrm>
        </p:spPr>
        <p:txBody>
          <a:bodyPr/>
          <a:lstStyle>
            <a:lvl1pPr>
              <a:defRPr sz="2400"/>
            </a:lvl1pPr>
            <a:lvl2pPr>
              <a:defRPr sz="2000"/>
            </a:lvl2pPr>
            <a:lvl3pPr>
              <a:defRPr sz="1800"/>
            </a:lvl3pPr>
            <a:lvl4pPr>
              <a:defRPr sz="1600"/>
            </a:lvl4pPr>
            <a:lvl5pPr>
              <a:defRPr sz="1600"/>
            </a:lvl5pPr>
          </a:lstStyle>
          <a:p>
            <a:pPr lvl="0" eaLnBrk="1" latinLnBrk="0" hangingPunct="1"/>
            <a:r>
              <a:rPr lang="sk-SK"/>
              <a:t>Upravte štýl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7" name="Zástupný symbol dátumu 6"/>
          <p:cNvSpPr>
            <a:spLocks noGrp="1"/>
          </p:cNvSpPr>
          <p:nvPr>
            <p:ph type="dt" sz="half" idx="10"/>
          </p:nvPr>
        </p:nvSpPr>
        <p:spPr/>
        <p:txBody>
          <a:bodyPr/>
          <a:lstStyle/>
          <a:p>
            <a:fld id="{AA2013A1-4576-48BD-A10B-8D052E315752}" type="datetimeFigureOut">
              <a:rPr lang="sk-SK" smtClean="0"/>
              <a:t>23. 5. 2020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991FC6A1-8BD3-4530-BC33-56C3973C6541}"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Upravte štýly predlohy textu</a:t>
            </a:r>
            <a:endParaRPr kumimoji="0" lang="en-US"/>
          </a:p>
        </p:txBody>
      </p:sp>
      <p:sp>
        <p:nvSpPr>
          <p:cNvPr id="3" name="Zástupný symbol dátumu 2"/>
          <p:cNvSpPr>
            <a:spLocks noGrp="1"/>
          </p:cNvSpPr>
          <p:nvPr>
            <p:ph type="dt" sz="half" idx="10"/>
          </p:nvPr>
        </p:nvSpPr>
        <p:spPr/>
        <p:txBody>
          <a:bodyPr/>
          <a:lstStyle/>
          <a:p>
            <a:fld id="{AA2013A1-4576-48BD-A10B-8D052E315752}" type="datetimeFigureOut">
              <a:rPr lang="sk-SK" smtClean="0"/>
              <a:t>23. 5. 2020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991FC6A1-8BD3-4530-BC33-56C3973C6541}"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AA2013A1-4576-48BD-A10B-8D052E315752}" type="datetimeFigureOut">
              <a:rPr lang="sk-SK" smtClean="0"/>
              <a:t>23. 5. 2020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991FC6A1-8BD3-4530-BC33-56C3973C6541}"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77045" y="275199"/>
            <a:ext cx="3138882" cy="1171196"/>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sk-SK"/>
              <a:t>Upravte štýly predlohy textu</a:t>
            </a:r>
            <a:endParaRPr kumimoji="0" lang="en-US"/>
          </a:p>
        </p:txBody>
      </p:sp>
      <p:sp>
        <p:nvSpPr>
          <p:cNvPr id="3" name="Zástupný symbol textu 2"/>
          <p:cNvSpPr>
            <a:spLocks noGrp="1"/>
          </p:cNvSpPr>
          <p:nvPr>
            <p:ph type="body" idx="2"/>
          </p:nvPr>
        </p:nvSpPr>
        <p:spPr>
          <a:xfrm>
            <a:off x="477045" y="1535995"/>
            <a:ext cx="3138882" cy="4638384"/>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a:t>Upravte štýl predlohy textu.</a:t>
            </a:r>
          </a:p>
        </p:txBody>
      </p:sp>
      <p:sp>
        <p:nvSpPr>
          <p:cNvPr id="4" name="Zástupný symbol obsahu 3"/>
          <p:cNvSpPr>
            <a:spLocks noGrp="1"/>
          </p:cNvSpPr>
          <p:nvPr>
            <p:ph sz="half" idx="1"/>
          </p:nvPr>
        </p:nvSpPr>
        <p:spPr>
          <a:xfrm>
            <a:off x="3730217" y="275201"/>
            <a:ext cx="5333614" cy="5899179"/>
          </a:xfrm>
        </p:spPr>
        <p:txBody>
          <a:bodyPr/>
          <a:lstStyle>
            <a:lvl1pPr>
              <a:defRPr sz="2600"/>
            </a:lvl1pPr>
            <a:lvl2pPr>
              <a:defRPr sz="2400"/>
            </a:lvl2pPr>
            <a:lvl3pPr>
              <a:defRPr sz="2200"/>
            </a:lvl3pPr>
            <a:lvl4pPr>
              <a:defRPr sz="2000"/>
            </a:lvl4pPr>
            <a:lvl5pPr>
              <a:defRPr sz="1800"/>
            </a:lvl5pPr>
          </a:lstStyle>
          <a:p>
            <a:pPr lvl="0" eaLnBrk="1" latinLnBrk="0" hangingPunct="1"/>
            <a:r>
              <a:rPr lang="sk-SK"/>
              <a:t>Upravte štýl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5" name="Zástupný symbol dátumu 4"/>
          <p:cNvSpPr>
            <a:spLocks noGrp="1"/>
          </p:cNvSpPr>
          <p:nvPr>
            <p:ph type="dt" sz="half" idx="10"/>
          </p:nvPr>
        </p:nvSpPr>
        <p:spPr/>
        <p:txBody>
          <a:bodyPr/>
          <a:lstStyle/>
          <a:p>
            <a:fld id="{AA2013A1-4576-48BD-A10B-8D052E315752}" type="datetimeFigureOut">
              <a:rPr lang="sk-SK" smtClean="0"/>
              <a:t>23. 5. 2020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991FC6A1-8BD3-4530-BC33-56C3973C6541}"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908176" y="614399"/>
            <a:ext cx="5724525" cy="526399"/>
          </a:xfrm>
        </p:spPr>
        <p:txBody>
          <a:bodyPr lIns="46493" rIns="46493" bIns="0" anchor="b">
            <a:sp3d prstMaterial="softEdge"/>
          </a:bodyPr>
          <a:lstStyle>
            <a:lvl1pPr algn="ctr">
              <a:buNone/>
              <a:defRPr sz="2000" b="1"/>
            </a:lvl1pPr>
          </a:lstStyle>
          <a:p>
            <a:r>
              <a:rPr kumimoji="0" lang="sk-SK"/>
              <a:t>Upravte štýly predlohy textu</a:t>
            </a:r>
            <a:endParaRPr kumimoji="0" lang="en-US"/>
          </a:p>
        </p:txBody>
      </p:sp>
      <p:sp>
        <p:nvSpPr>
          <p:cNvPr id="3" name="Zástupný symbol obrázka 2"/>
          <p:cNvSpPr>
            <a:spLocks noGrp="1"/>
          </p:cNvSpPr>
          <p:nvPr>
            <p:ph type="pic" idx="1"/>
          </p:nvPr>
        </p:nvSpPr>
        <p:spPr>
          <a:xfrm>
            <a:off x="1908176" y="1846393"/>
            <a:ext cx="5724525" cy="3993586"/>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300"/>
            </a:lvl1pPr>
          </a:lstStyle>
          <a:p>
            <a:pPr marL="0" algn="l" rtl="0" eaLnBrk="1" latinLnBrk="0" hangingPunct="1"/>
            <a:r>
              <a:rPr kumimoji="0" lang="sk-SK">
                <a:solidFill>
                  <a:schemeClr val="lt1"/>
                </a:solidFill>
                <a:latin typeface="+mn-lt"/>
                <a:ea typeface="+mn-ea"/>
                <a:cs typeface="+mn-cs"/>
              </a:rPr>
              <a:t>Ak chcete pridať obrázok, kliknite na ikonu</a:t>
            </a:r>
            <a:endParaRPr kumimoji="0" lang="en-US" dirty="0">
              <a:solidFill>
                <a:schemeClr val="lt1"/>
              </a:solidFill>
              <a:latin typeface="+mn-lt"/>
              <a:ea typeface="+mn-ea"/>
              <a:cs typeface="+mn-cs"/>
            </a:endParaRPr>
          </a:p>
        </p:txBody>
      </p:sp>
      <p:sp>
        <p:nvSpPr>
          <p:cNvPr id="4" name="Zástupný symbol textu 3"/>
          <p:cNvSpPr>
            <a:spLocks noGrp="1"/>
          </p:cNvSpPr>
          <p:nvPr>
            <p:ph type="body" sz="half" idx="2"/>
          </p:nvPr>
        </p:nvSpPr>
        <p:spPr>
          <a:xfrm>
            <a:off x="1908176" y="1175970"/>
            <a:ext cx="5724525" cy="534526"/>
          </a:xfrm>
        </p:spPr>
        <p:txBody>
          <a:bodyPr lIns="46493" tIns="46493" rIns="46493"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sk-SK"/>
              <a:t>Upravte štýl predlohy textu.</a:t>
            </a:r>
          </a:p>
        </p:txBody>
      </p:sp>
      <p:sp>
        <p:nvSpPr>
          <p:cNvPr id="5" name="Zástupný symbol dátumu 4"/>
          <p:cNvSpPr>
            <a:spLocks noGrp="1"/>
          </p:cNvSpPr>
          <p:nvPr>
            <p:ph type="dt" sz="half" idx="10"/>
          </p:nvPr>
        </p:nvSpPr>
        <p:spPr/>
        <p:txBody>
          <a:bodyPr/>
          <a:lstStyle/>
          <a:p>
            <a:fld id="{AA2013A1-4576-48BD-A10B-8D052E315752}" type="datetimeFigureOut">
              <a:rPr lang="sk-SK" smtClean="0"/>
              <a:t>23. 5. 2020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991FC6A1-8BD3-4530-BC33-56C3973C6541}"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nadpisu 21"/>
          <p:cNvSpPr>
            <a:spLocks noGrp="1"/>
          </p:cNvSpPr>
          <p:nvPr>
            <p:ph type="title"/>
          </p:nvPr>
        </p:nvSpPr>
        <p:spPr>
          <a:xfrm>
            <a:off x="477045" y="276799"/>
            <a:ext cx="8586787" cy="1151996"/>
          </a:xfrm>
          <a:prstGeom prst="rect">
            <a:avLst/>
          </a:prstGeom>
        </p:spPr>
        <p:txBody>
          <a:bodyPr vert="horz" lIns="92985" tIns="46493" rIns="92985" bIns="46493" anchor="ctr">
            <a:normAutofit/>
            <a:scene3d>
              <a:camera prst="orthographicFront"/>
              <a:lightRig rig="soft" dir="t">
                <a:rot lat="0" lon="0" rev="16800000"/>
              </a:lightRig>
            </a:scene3d>
            <a:sp3d prstMaterial="softEdge">
              <a:bevelT w="38100" h="38100"/>
            </a:sp3d>
          </a:bodyPr>
          <a:lstStyle/>
          <a:p>
            <a:r>
              <a:rPr kumimoji="0" lang="sk-SK"/>
              <a:t>Upravte štýly predlohy textu</a:t>
            </a:r>
            <a:endParaRPr kumimoji="0" lang="en-US"/>
          </a:p>
        </p:txBody>
      </p:sp>
      <p:sp>
        <p:nvSpPr>
          <p:cNvPr id="13" name="Zástupný symbol textu 12"/>
          <p:cNvSpPr>
            <a:spLocks noGrp="1"/>
          </p:cNvSpPr>
          <p:nvPr>
            <p:ph type="body" idx="1"/>
          </p:nvPr>
        </p:nvSpPr>
        <p:spPr>
          <a:xfrm>
            <a:off x="477045" y="1612795"/>
            <a:ext cx="8586787" cy="4746223"/>
          </a:xfrm>
          <a:prstGeom prst="rect">
            <a:avLst/>
          </a:prstGeom>
        </p:spPr>
        <p:txBody>
          <a:bodyPr vert="horz" lIns="92985" tIns="46493" rIns="92985" bIns="46493">
            <a:normAutofit/>
          </a:bodyPr>
          <a:lstStyle/>
          <a:p>
            <a:pPr lvl="0" eaLnBrk="1" latinLnBrk="0" hangingPunct="1"/>
            <a:r>
              <a:rPr kumimoji="0" lang="sk-SK"/>
              <a:t>Upravte štýl predlohy textu.</a:t>
            </a:r>
          </a:p>
          <a:p>
            <a:pPr lvl="1" eaLnBrk="1" latinLnBrk="0" hangingPunct="1"/>
            <a:r>
              <a:rPr kumimoji="0" lang="sk-SK"/>
              <a:t>Druhá úroveň</a:t>
            </a:r>
          </a:p>
          <a:p>
            <a:pPr lvl="2" eaLnBrk="1" latinLnBrk="0" hangingPunct="1"/>
            <a:r>
              <a:rPr kumimoji="0" lang="sk-SK"/>
              <a:t>Tretia úroveň</a:t>
            </a:r>
          </a:p>
          <a:p>
            <a:pPr lvl="3" eaLnBrk="1" latinLnBrk="0" hangingPunct="1"/>
            <a:r>
              <a:rPr kumimoji="0" lang="sk-SK"/>
              <a:t>Štvrtá úroveň</a:t>
            </a:r>
          </a:p>
          <a:p>
            <a:pPr lvl="4" eaLnBrk="1" latinLnBrk="0" hangingPunct="1"/>
            <a:r>
              <a:rPr kumimoji="0" lang="sk-SK"/>
              <a:t>Piata úroveň</a:t>
            </a:r>
            <a:endParaRPr kumimoji="0" lang="en-US"/>
          </a:p>
        </p:txBody>
      </p:sp>
      <p:sp>
        <p:nvSpPr>
          <p:cNvPr id="14" name="Zástupný symbol dátumu 13"/>
          <p:cNvSpPr>
            <a:spLocks noGrp="1"/>
          </p:cNvSpPr>
          <p:nvPr>
            <p:ph type="dt" sz="half" idx="2"/>
          </p:nvPr>
        </p:nvSpPr>
        <p:spPr>
          <a:xfrm>
            <a:off x="477045" y="6467178"/>
            <a:ext cx="2226204" cy="367999"/>
          </a:xfrm>
          <a:prstGeom prst="rect">
            <a:avLst/>
          </a:prstGeom>
        </p:spPr>
        <p:txBody>
          <a:bodyPr vert="horz" lIns="92985" tIns="46493" rIns="92985" bIns="46493" anchor="b"/>
          <a:lstStyle>
            <a:lvl1pPr algn="l" eaLnBrk="1" latinLnBrk="0" hangingPunct="1">
              <a:defRPr kumimoji="0" sz="1200">
                <a:solidFill>
                  <a:schemeClr val="tx1">
                    <a:shade val="50000"/>
                  </a:schemeClr>
                </a:solidFill>
              </a:defRPr>
            </a:lvl1pPr>
          </a:lstStyle>
          <a:p>
            <a:fld id="{AA2013A1-4576-48BD-A10B-8D052E315752}" type="datetimeFigureOut">
              <a:rPr lang="sk-SK" smtClean="0"/>
              <a:t>23. 5. 2020</a:t>
            </a:fld>
            <a:endParaRPr lang="sk-SK"/>
          </a:p>
        </p:txBody>
      </p:sp>
      <p:sp>
        <p:nvSpPr>
          <p:cNvPr id="3" name="Zástupný symbol päty 2"/>
          <p:cNvSpPr>
            <a:spLocks noGrp="1"/>
          </p:cNvSpPr>
          <p:nvPr>
            <p:ph type="ftr" sz="quarter" idx="3"/>
          </p:nvPr>
        </p:nvSpPr>
        <p:spPr>
          <a:xfrm>
            <a:off x="3259800" y="6467178"/>
            <a:ext cx="3021277" cy="367999"/>
          </a:xfrm>
          <a:prstGeom prst="rect">
            <a:avLst/>
          </a:prstGeom>
        </p:spPr>
        <p:txBody>
          <a:bodyPr vert="horz" lIns="92985" tIns="46493" rIns="92985" bIns="46493" anchor="b"/>
          <a:lstStyle>
            <a:lvl1pPr algn="ctr" eaLnBrk="1" latinLnBrk="0" hangingPunct="1">
              <a:defRPr kumimoji="0" sz="1200">
                <a:solidFill>
                  <a:schemeClr val="tx1">
                    <a:shade val="50000"/>
                  </a:schemeClr>
                </a:solidFill>
              </a:defRPr>
            </a:lvl1pPr>
          </a:lstStyle>
          <a:p>
            <a:endParaRPr lang="sk-SK"/>
          </a:p>
        </p:txBody>
      </p:sp>
      <p:sp>
        <p:nvSpPr>
          <p:cNvPr id="23" name="Zástupný symbol čísla snímky 22"/>
          <p:cNvSpPr>
            <a:spLocks noGrp="1"/>
          </p:cNvSpPr>
          <p:nvPr>
            <p:ph type="sldNum" sz="quarter" idx="4"/>
          </p:nvPr>
        </p:nvSpPr>
        <p:spPr>
          <a:xfrm>
            <a:off x="8268759" y="6467178"/>
            <a:ext cx="795073" cy="367999"/>
          </a:xfrm>
          <a:prstGeom prst="rect">
            <a:avLst/>
          </a:prstGeom>
        </p:spPr>
        <p:txBody>
          <a:bodyPr vert="horz" lIns="0" tIns="46493" rIns="0" bIns="46493" anchor="b"/>
          <a:lstStyle>
            <a:lvl1pPr algn="r" eaLnBrk="1" latinLnBrk="0" hangingPunct="1">
              <a:defRPr kumimoji="0" sz="1200">
                <a:solidFill>
                  <a:schemeClr val="tx1">
                    <a:shade val="50000"/>
                  </a:schemeClr>
                </a:solidFill>
              </a:defRPr>
            </a:lvl1pPr>
          </a:lstStyle>
          <a:p>
            <a:fld id="{991FC6A1-8BD3-4530-BC33-56C3973C6541}" type="slidenum">
              <a:rPr lang="sk-SK" smtClean="0"/>
              <a:t>‹#›</a:t>
            </a:fld>
            <a:endParaRPr lang="sk-SK"/>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2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57912" indent="-418434"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83361" indent="-288255"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53018" indent="-232463"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76183" indent="-185971"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71452" indent="-185971"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94617" indent="-185971"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99185" indent="-185971"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203752" indent="-185971"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408320" indent="-185971"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64927" algn="l" rtl="0" eaLnBrk="1" latinLnBrk="0" hangingPunct="1">
        <a:defRPr kumimoji="0" kern="1200">
          <a:solidFill>
            <a:schemeClr val="tx1"/>
          </a:solidFill>
          <a:latin typeface="+mn-lt"/>
          <a:ea typeface="+mn-ea"/>
          <a:cs typeface="+mn-cs"/>
        </a:defRPr>
      </a:lvl2pPr>
      <a:lvl3pPr marL="929853" algn="l" rtl="0" eaLnBrk="1" latinLnBrk="0" hangingPunct="1">
        <a:defRPr kumimoji="0" kern="1200">
          <a:solidFill>
            <a:schemeClr val="tx1"/>
          </a:solidFill>
          <a:latin typeface="+mn-lt"/>
          <a:ea typeface="+mn-ea"/>
          <a:cs typeface="+mn-cs"/>
        </a:defRPr>
      </a:lvl3pPr>
      <a:lvl4pPr marL="1394780" algn="l" rtl="0" eaLnBrk="1" latinLnBrk="0" hangingPunct="1">
        <a:defRPr kumimoji="0" kern="1200">
          <a:solidFill>
            <a:schemeClr val="tx1"/>
          </a:solidFill>
          <a:latin typeface="+mn-lt"/>
          <a:ea typeface="+mn-ea"/>
          <a:cs typeface="+mn-cs"/>
        </a:defRPr>
      </a:lvl4pPr>
      <a:lvl5pPr marL="1859707" algn="l" rtl="0" eaLnBrk="1" latinLnBrk="0" hangingPunct="1">
        <a:defRPr kumimoji="0" kern="1200">
          <a:solidFill>
            <a:schemeClr val="tx1"/>
          </a:solidFill>
          <a:latin typeface="+mn-lt"/>
          <a:ea typeface="+mn-ea"/>
          <a:cs typeface="+mn-cs"/>
        </a:defRPr>
      </a:lvl5pPr>
      <a:lvl6pPr marL="2324633" algn="l" rtl="0" eaLnBrk="1" latinLnBrk="0" hangingPunct="1">
        <a:defRPr kumimoji="0" kern="1200">
          <a:solidFill>
            <a:schemeClr val="tx1"/>
          </a:solidFill>
          <a:latin typeface="+mn-lt"/>
          <a:ea typeface="+mn-ea"/>
          <a:cs typeface="+mn-cs"/>
        </a:defRPr>
      </a:lvl6pPr>
      <a:lvl7pPr marL="2789560" algn="l" rtl="0" eaLnBrk="1" latinLnBrk="0" hangingPunct="1">
        <a:defRPr kumimoji="0" kern="1200">
          <a:solidFill>
            <a:schemeClr val="tx1"/>
          </a:solidFill>
          <a:latin typeface="+mn-lt"/>
          <a:ea typeface="+mn-ea"/>
          <a:cs typeface="+mn-cs"/>
        </a:defRPr>
      </a:lvl7pPr>
      <a:lvl8pPr marL="3254487" algn="l" rtl="0" eaLnBrk="1" latinLnBrk="0" hangingPunct="1">
        <a:defRPr kumimoji="0" kern="1200">
          <a:solidFill>
            <a:schemeClr val="tx1"/>
          </a:solidFill>
          <a:latin typeface="+mn-lt"/>
          <a:ea typeface="+mn-ea"/>
          <a:cs typeface="+mn-cs"/>
        </a:defRPr>
      </a:lvl8pPr>
      <a:lvl9pPr marL="371941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smtClean="0"/>
              <a:t>Prví </a:t>
            </a:r>
            <a:r>
              <a:rPr lang="sk-SK" dirty="0"/>
              <a:t>astronauti</a:t>
            </a:r>
          </a:p>
        </p:txBody>
      </p:sp>
      <p:sp>
        <p:nvSpPr>
          <p:cNvPr id="3" name="Podnadpis 2"/>
          <p:cNvSpPr>
            <a:spLocks noGrp="1"/>
          </p:cNvSpPr>
          <p:nvPr>
            <p:ph type="subTitle" idx="1"/>
          </p:nvPr>
        </p:nvSpPr>
        <p:spPr>
          <a:xfrm>
            <a:off x="1431131" y="3357920"/>
            <a:ext cx="6678613" cy="1331838"/>
          </a:xfrm>
        </p:spPr>
        <p:txBody>
          <a:bodyPr/>
          <a:lstStyle/>
          <a:p>
            <a:r>
              <a:rPr lang="sk-SK" dirty="0"/>
              <a:t>Prieskum vesmíru</a:t>
            </a:r>
          </a:p>
        </p:txBody>
      </p:sp>
      <p:sp>
        <p:nvSpPr>
          <p:cNvPr id="4" name="BlokTextu 3"/>
          <p:cNvSpPr txBox="1"/>
          <p:nvPr/>
        </p:nvSpPr>
        <p:spPr>
          <a:xfrm>
            <a:off x="2816971" y="988448"/>
            <a:ext cx="4508001" cy="372239"/>
          </a:xfrm>
          <a:prstGeom prst="rect">
            <a:avLst/>
          </a:prstGeom>
          <a:noFill/>
        </p:spPr>
        <p:txBody>
          <a:bodyPr wrap="square" lIns="92985" tIns="46493" rIns="92985" bIns="46493" rtlCol="0">
            <a:spAutoFit/>
          </a:bodyPr>
          <a:lstStyle/>
          <a:p>
            <a:pPr algn="ctr"/>
            <a:r>
              <a:rPr lang="sk-SK" dirty="0"/>
              <a:t>Autor: Filip </a:t>
            </a:r>
            <a:r>
              <a:rPr lang="sk-SK" dirty="0" err="1"/>
              <a:t>Sádovský</a:t>
            </a:r>
            <a:endParaRPr lang="sk-SK" dirty="0"/>
          </a:p>
        </p:txBody>
      </p:sp>
      <p:pic>
        <p:nvPicPr>
          <p:cNvPr id="5" name="Obrázok 4"/>
          <p:cNvPicPr>
            <a:picLocks noChangeAspect="1"/>
          </p:cNvPicPr>
          <p:nvPr/>
        </p:nvPicPr>
        <p:blipFill rotWithShape="1">
          <a:blip r:embed="rId2">
            <a:extLst>
              <a:ext uri="{28A0092B-C50C-407E-A947-70E740481C1C}">
                <a14:useLocalDpi xmlns:a14="http://schemas.microsoft.com/office/drawing/2010/main" val="0"/>
              </a:ext>
            </a:extLst>
          </a:blip>
          <a:srcRect b="7765"/>
          <a:stretch/>
        </p:blipFill>
        <p:spPr>
          <a:xfrm>
            <a:off x="2771423" y="3238264"/>
            <a:ext cx="3998028" cy="3562003"/>
          </a:xfrm>
          <a:prstGeom prst="rect">
            <a:avLst/>
          </a:prstGeom>
        </p:spPr>
      </p:pic>
    </p:spTree>
    <p:extLst>
      <p:ext uri="{BB962C8B-B14F-4D97-AF65-F5344CB8AC3E}">
        <p14:creationId xmlns:p14="http://schemas.microsoft.com/office/powerpoint/2010/main" val="1545804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Effect transition="in" filter="wheel(4)">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0" nodeType="clickEffect">
                                  <p:stCondLst>
                                    <p:cond delay="0"/>
                                  </p:stCondLst>
                                  <p:iterate type="wd">
                                    <p:tmPct val="10000"/>
                                  </p:iterate>
                                  <p:childTnLst>
                                    <p:anim calcmode="lin" valueType="num">
                                      <p:cBhvr additive="base">
                                        <p:cTn id="1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p:tgtEl>
                                          <p:spTgt spid="3">
                                            <p:txEl>
                                              <p:pRg st="0" end="0"/>
                                            </p:txEl>
                                          </p:spTgt>
                                        </p:tgtEl>
                                        <p:attrNameLst>
                                          <p:attrName>ppt_y</p:attrName>
                                        </p:attrNameLst>
                                      </p:cBhvr>
                                      <p:tavLst>
                                        <p:tav tm="0">
                                          <p:val>
                                            <p:strVal val="ppt_y"/>
                                          </p:val>
                                        </p:tav>
                                        <p:tav tm="100000">
                                          <p:val>
                                            <p:strVal val="1+ppt_h/2"/>
                                          </p:val>
                                        </p:tav>
                                      </p:tavLst>
                                    </p:anim>
                                    <p:set>
                                      <p:cBhvr>
                                        <p:cTn id="1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50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i="1" dirty="0"/>
              <a:t>„Kozmonautka“ Lajka</a:t>
            </a:r>
          </a:p>
        </p:txBody>
      </p:sp>
      <p:sp>
        <p:nvSpPr>
          <p:cNvPr id="3" name="Zástupný symbol obsahu 2"/>
          <p:cNvSpPr>
            <a:spLocks noGrp="1"/>
          </p:cNvSpPr>
          <p:nvPr>
            <p:ph idx="1"/>
          </p:nvPr>
        </p:nvSpPr>
        <p:spPr>
          <a:xfrm>
            <a:off x="0" y="1223739"/>
            <a:ext cx="8546701" cy="5588254"/>
          </a:xfrm>
        </p:spPr>
        <p:txBody>
          <a:bodyPr>
            <a:noAutofit/>
          </a:bodyPr>
          <a:lstStyle/>
          <a:p>
            <a:r>
              <a:rPr lang="sk-SK" sz="2400" dirty="0"/>
              <a:t>Lajka (rus. </a:t>
            </a:r>
            <a:r>
              <a:rPr lang="az-Cyrl-AZ" sz="2400" dirty="0"/>
              <a:t>Лайка) </a:t>
            </a:r>
            <a:r>
              <a:rPr lang="sk-SK" sz="2400" dirty="0"/>
              <a:t>bola túlavá suka kríženca zrejme sibírskeho huskyho a teriéra, ktorá sa ako prvá živá bytosť dostala na obežnú dráhu Zeme. V skutočnosti ju pôvodne nazývali </a:t>
            </a:r>
            <a:r>
              <a:rPr lang="sk-SK" sz="2400" dirty="0" err="1"/>
              <a:t>Kudriavka</a:t>
            </a:r>
            <a:r>
              <a:rPr lang="sk-SK" sz="2400" dirty="0"/>
              <a:t> (po rusky </a:t>
            </a:r>
            <a:r>
              <a:rPr lang="az-Cyrl-AZ" sz="2400" dirty="0"/>
              <a:t>Кудрявка – </a:t>
            </a:r>
            <a:r>
              <a:rPr lang="sk-SK" sz="2400" dirty="0"/>
              <a:t>Kučierka), ale neskôr sa vžilo pomenovanie Lajka, čo je vlastne označenie ruského národného plemena.</a:t>
            </a:r>
          </a:p>
          <a:p>
            <a:r>
              <a:rPr lang="sk-SK" sz="2400" dirty="0"/>
              <a:t> V rámci misie Sputnik 2 ju sovietski vedci dňa 3. novembra 1957 vyslali do vesmíru. Keďže v tom čase ešte neboli technické možnosti umožňujúce jej návrat z obežnej dráhy, už pri štarte sa vedelo, že Lajka vo vesmíre uhynie a neskôr zhorí pri záverečnom vstupe družice do atmosféry. Hoci sa plánovalo, že na obežnej dráhe bude udržovaná pri živote aspoň týždeň (po ktorom mala byť usmrtená podaním jedu do potravy), Lajka uhynula predčasne.</a:t>
            </a:r>
          </a:p>
        </p:txBody>
      </p:sp>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6369" y="2402015"/>
            <a:ext cx="6088137" cy="4501956"/>
          </a:xfrm>
          <a:prstGeom prst="rect">
            <a:avLst/>
          </a:prstGeom>
        </p:spPr>
      </p:pic>
    </p:spTree>
    <p:extLst>
      <p:ext uri="{BB962C8B-B14F-4D97-AF65-F5344CB8AC3E}">
        <p14:creationId xmlns:p14="http://schemas.microsoft.com/office/powerpoint/2010/main" val="344192440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iterate type="wd">
                                    <p:tmPct val="10000"/>
                                  </p:iterate>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290">
                                          <p:stCondLst>
                                            <p:cond delay="0"/>
                                          </p:stCondLst>
                                        </p:cTn>
                                        <p:tgtEl>
                                          <p:spTgt spid="3">
                                            <p:txEl>
                                              <p:pRg st="0" end="0"/>
                                            </p:txEl>
                                          </p:spTgt>
                                        </p:tgtEl>
                                      </p:cBhvr>
                                    </p:animEffect>
                                    <p:anim calcmode="lin" valueType="num">
                                      <p:cBhvr>
                                        <p:cTn id="26"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3">
                                            <p:txEl>
                                              <p:pRg st="0" end="0"/>
                                            </p:txEl>
                                          </p:spTgt>
                                        </p:tgtEl>
                                      </p:cBhvr>
                                      <p:to x="100000" y="60000"/>
                                    </p:animScale>
                                    <p:animScale>
                                      <p:cBhvr>
                                        <p:cTn id="32" dur="83" decel="50000">
                                          <p:stCondLst>
                                            <p:cond delay="338"/>
                                          </p:stCondLst>
                                        </p:cTn>
                                        <p:tgtEl>
                                          <p:spTgt spid="3">
                                            <p:txEl>
                                              <p:pRg st="0" end="0"/>
                                            </p:txEl>
                                          </p:spTgt>
                                        </p:tgtEl>
                                      </p:cBhvr>
                                      <p:to x="100000" y="100000"/>
                                    </p:animScale>
                                    <p:animScale>
                                      <p:cBhvr>
                                        <p:cTn id="33" dur="13">
                                          <p:stCondLst>
                                            <p:cond delay="656"/>
                                          </p:stCondLst>
                                        </p:cTn>
                                        <p:tgtEl>
                                          <p:spTgt spid="3">
                                            <p:txEl>
                                              <p:pRg st="0" end="0"/>
                                            </p:txEl>
                                          </p:spTgt>
                                        </p:tgtEl>
                                      </p:cBhvr>
                                      <p:to x="100000" y="80000"/>
                                    </p:animScale>
                                    <p:animScale>
                                      <p:cBhvr>
                                        <p:cTn id="34" dur="83" decel="50000">
                                          <p:stCondLst>
                                            <p:cond delay="669"/>
                                          </p:stCondLst>
                                        </p:cTn>
                                        <p:tgtEl>
                                          <p:spTgt spid="3">
                                            <p:txEl>
                                              <p:pRg st="0" end="0"/>
                                            </p:txEl>
                                          </p:spTgt>
                                        </p:tgtEl>
                                      </p:cBhvr>
                                      <p:to x="100000" y="100000"/>
                                    </p:animScale>
                                    <p:animScale>
                                      <p:cBhvr>
                                        <p:cTn id="35" dur="13">
                                          <p:stCondLst>
                                            <p:cond delay="821"/>
                                          </p:stCondLst>
                                        </p:cTn>
                                        <p:tgtEl>
                                          <p:spTgt spid="3">
                                            <p:txEl>
                                              <p:pRg st="0" end="0"/>
                                            </p:txEl>
                                          </p:spTgt>
                                        </p:tgtEl>
                                      </p:cBhvr>
                                      <p:to x="100000" y="90000"/>
                                    </p:animScale>
                                    <p:animScale>
                                      <p:cBhvr>
                                        <p:cTn id="36" dur="83" decel="50000">
                                          <p:stCondLst>
                                            <p:cond delay="834"/>
                                          </p:stCondLst>
                                        </p:cTn>
                                        <p:tgtEl>
                                          <p:spTgt spid="3">
                                            <p:txEl>
                                              <p:pRg st="0" end="0"/>
                                            </p:txEl>
                                          </p:spTgt>
                                        </p:tgtEl>
                                      </p:cBhvr>
                                      <p:to x="100000" y="100000"/>
                                    </p:animScale>
                                    <p:animScale>
                                      <p:cBhvr>
                                        <p:cTn id="37" dur="13">
                                          <p:stCondLst>
                                            <p:cond delay="904"/>
                                          </p:stCondLst>
                                        </p:cTn>
                                        <p:tgtEl>
                                          <p:spTgt spid="3">
                                            <p:txEl>
                                              <p:pRg st="0" end="0"/>
                                            </p:txEl>
                                          </p:spTgt>
                                        </p:tgtEl>
                                      </p:cBhvr>
                                      <p:to x="100000" y="95000"/>
                                    </p:animScale>
                                    <p:animScale>
                                      <p:cBhvr>
                                        <p:cTn id="38" dur="83" decel="50000">
                                          <p:stCondLst>
                                            <p:cond delay="917"/>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iterate type="wd">
                                    <p:tmPct val="10000"/>
                                  </p:iterate>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290">
                                          <p:stCondLst>
                                            <p:cond delay="0"/>
                                          </p:stCondLst>
                                        </p:cTn>
                                        <p:tgtEl>
                                          <p:spTgt spid="3">
                                            <p:txEl>
                                              <p:pRg st="1" end="1"/>
                                            </p:txEl>
                                          </p:spTgt>
                                        </p:tgtEl>
                                      </p:cBhvr>
                                    </p:animEffect>
                                    <p:anim calcmode="lin" valueType="num">
                                      <p:cBhvr>
                                        <p:cTn id="44"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3">
                                            <p:txEl>
                                              <p:pRg st="1" end="1"/>
                                            </p:txEl>
                                          </p:spTgt>
                                        </p:tgtEl>
                                      </p:cBhvr>
                                      <p:to x="100000" y="60000"/>
                                    </p:animScale>
                                    <p:animScale>
                                      <p:cBhvr>
                                        <p:cTn id="50" dur="83" decel="50000">
                                          <p:stCondLst>
                                            <p:cond delay="338"/>
                                          </p:stCondLst>
                                        </p:cTn>
                                        <p:tgtEl>
                                          <p:spTgt spid="3">
                                            <p:txEl>
                                              <p:pRg st="1" end="1"/>
                                            </p:txEl>
                                          </p:spTgt>
                                        </p:tgtEl>
                                      </p:cBhvr>
                                      <p:to x="100000" y="100000"/>
                                    </p:animScale>
                                    <p:animScale>
                                      <p:cBhvr>
                                        <p:cTn id="51" dur="13">
                                          <p:stCondLst>
                                            <p:cond delay="656"/>
                                          </p:stCondLst>
                                        </p:cTn>
                                        <p:tgtEl>
                                          <p:spTgt spid="3">
                                            <p:txEl>
                                              <p:pRg st="1" end="1"/>
                                            </p:txEl>
                                          </p:spTgt>
                                        </p:tgtEl>
                                      </p:cBhvr>
                                      <p:to x="100000" y="80000"/>
                                    </p:animScale>
                                    <p:animScale>
                                      <p:cBhvr>
                                        <p:cTn id="52" dur="83" decel="50000">
                                          <p:stCondLst>
                                            <p:cond delay="669"/>
                                          </p:stCondLst>
                                        </p:cTn>
                                        <p:tgtEl>
                                          <p:spTgt spid="3">
                                            <p:txEl>
                                              <p:pRg st="1" end="1"/>
                                            </p:txEl>
                                          </p:spTgt>
                                        </p:tgtEl>
                                      </p:cBhvr>
                                      <p:to x="100000" y="100000"/>
                                    </p:animScale>
                                    <p:animScale>
                                      <p:cBhvr>
                                        <p:cTn id="53" dur="13">
                                          <p:stCondLst>
                                            <p:cond delay="821"/>
                                          </p:stCondLst>
                                        </p:cTn>
                                        <p:tgtEl>
                                          <p:spTgt spid="3">
                                            <p:txEl>
                                              <p:pRg st="1" end="1"/>
                                            </p:txEl>
                                          </p:spTgt>
                                        </p:tgtEl>
                                      </p:cBhvr>
                                      <p:to x="100000" y="90000"/>
                                    </p:animScale>
                                    <p:animScale>
                                      <p:cBhvr>
                                        <p:cTn id="54" dur="83" decel="50000">
                                          <p:stCondLst>
                                            <p:cond delay="834"/>
                                          </p:stCondLst>
                                        </p:cTn>
                                        <p:tgtEl>
                                          <p:spTgt spid="3">
                                            <p:txEl>
                                              <p:pRg st="1" end="1"/>
                                            </p:txEl>
                                          </p:spTgt>
                                        </p:tgtEl>
                                      </p:cBhvr>
                                      <p:to x="100000" y="100000"/>
                                    </p:animScale>
                                    <p:animScale>
                                      <p:cBhvr>
                                        <p:cTn id="55" dur="13">
                                          <p:stCondLst>
                                            <p:cond delay="904"/>
                                          </p:stCondLst>
                                        </p:cTn>
                                        <p:tgtEl>
                                          <p:spTgt spid="3">
                                            <p:txEl>
                                              <p:pRg st="1" end="1"/>
                                            </p:txEl>
                                          </p:spTgt>
                                        </p:tgtEl>
                                      </p:cBhvr>
                                      <p:to x="100000" y="95000"/>
                                    </p:animScale>
                                    <p:animScale>
                                      <p:cBhvr>
                                        <p:cTn id="56" dur="83" decel="50000">
                                          <p:stCondLst>
                                            <p:cond delay="917"/>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1000" fill="hold"/>
                                        <p:tgtEl>
                                          <p:spTgt spid="5"/>
                                        </p:tgtEl>
                                        <p:attrNameLst>
                                          <p:attrName>ppt_w</p:attrName>
                                        </p:attrNameLst>
                                      </p:cBhvr>
                                      <p:tavLst>
                                        <p:tav tm="0">
                                          <p:val>
                                            <p:fltVal val="0"/>
                                          </p:val>
                                        </p:tav>
                                        <p:tav tm="100000">
                                          <p:val>
                                            <p:strVal val="#ppt_w"/>
                                          </p:val>
                                        </p:tav>
                                      </p:tavLst>
                                    </p:anim>
                                    <p:anim calcmode="lin" valueType="num">
                                      <p:cBhvr>
                                        <p:cTn id="62" dur="1000" fill="hold"/>
                                        <p:tgtEl>
                                          <p:spTgt spid="5"/>
                                        </p:tgtEl>
                                        <p:attrNameLst>
                                          <p:attrName>ppt_h</p:attrName>
                                        </p:attrNameLst>
                                      </p:cBhvr>
                                      <p:tavLst>
                                        <p:tav tm="0">
                                          <p:val>
                                            <p:fltVal val="0"/>
                                          </p:val>
                                        </p:tav>
                                        <p:tav tm="100000">
                                          <p:val>
                                            <p:strVal val="#ppt_h"/>
                                          </p:val>
                                        </p:tav>
                                      </p:tavLst>
                                    </p:anim>
                                    <p:anim calcmode="lin" valueType="num">
                                      <p:cBhvr>
                                        <p:cTn id="63" dur="1000" fill="hold"/>
                                        <p:tgtEl>
                                          <p:spTgt spid="5"/>
                                        </p:tgtEl>
                                        <p:attrNameLst>
                                          <p:attrName>style.rotation</p:attrName>
                                        </p:attrNameLst>
                                      </p:cBhvr>
                                      <p:tavLst>
                                        <p:tav tm="0">
                                          <p:val>
                                            <p:fltVal val="90"/>
                                          </p:val>
                                        </p:tav>
                                        <p:tav tm="100000">
                                          <p:val>
                                            <p:fltVal val="0"/>
                                          </p:val>
                                        </p:tav>
                                      </p:tavLst>
                                    </p:anim>
                                    <p:animEffect transition="in" filter="fade">
                                      <p:cBhvr>
                                        <p:cTn id="6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9085" y="287635"/>
            <a:ext cx="8586787" cy="1151996"/>
          </a:xfrm>
        </p:spPr>
        <p:txBody>
          <a:bodyPr>
            <a:normAutofit fontScale="90000"/>
          </a:bodyPr>
          <a:lstStyle/>
          <a:p>
            <a:r>
              <a:rPr lang="sk-SK" dirty="0"/>
              <a:t>Prvý kozmonaut</a:t>
            </a:r>
            <a:br>
              <a:rPr lang="sk-SK" dirty="0"/>
            </a:br>
            <a:r>
              <a:rPr lang="sk-SK" i="1" dirty="0" err="1"/>
              <a:t>Jurij</a:t>
            </a:r>
            <a:r>
              <a:rPr lang="sk-SK" i="1" dirty="0"/>
              <a:t> </a:t>
            </a:r>
            <a:r>
              <a:rPr lang="sk-SK" i="1" dirty="0" err="1"/>
              <a:t>Gagarin</a:t>
            </a:r>
            <a:endParaRPr lang="sk-SK" i="1" dirty="0"/>
          </a:p>
        </p:txBody>
      </p:sp>
      <p:sp>
        <p:nvSpPr>
          <p:cNvPr id="3" name="Zástupný symbol obsahu 2"/>
          <p:cNvSpPr>
            <a:spLocks noGrp="1"/>
          </p:cNvSpPr>
          <p:nvPr>
            <p:ph idx="1"/>
          </p:nvPr>
        </p:nvSpPr>
        <p:spPr/>
        <p:txBody>
          <a:bodyPr/>
          <a:lstStyle/>
          <a:p>
            <a:r>
              <a:rPr lang="sk-SK" dirty="0" err="1"/>
              <a:t>Jurij</a:t>
            </a:r>
            <a:r>
              <a:rPr lang="sk-SK" dirty="0"/>
              <a:t> </a:t>
            </a:r>
            <a:r>
              <a:rPr lang="sk-SK" dirty="0" err="1"/>
              <a:t>Alexejevič</a:t>
            </a:r>
            <a:r>
              <a:rPr lang="sk-SK" dirty="0"/>
              <a:t> </a:t>
            </a:r>
            <a:r>
              <a:rPr lang="sk-SK" dirty="0" err="1"/>
              <a:t>Gagarin</a:t>
            </a:r>
            <a:r>
              <a:rPr lang="sk-SK" dirty="0"/>
              <a:t> (rus. </a:t>
            </a:r>
            <a:r>
              <a:rPr lang="az-Cyrl-AZ" dirty="0"/>
              <a:t>Юрий Алексеевич Гагарин</a:t>
            </a:r>
            <a:r>
              <a:rPr lang="sk-SK" dirty="0"/>
              <a:t>)</a:t>
            </a:r>
            <a:r>
              <a:rPr lang="az-Cyrl-AZ" dirty="0"/>
              <a:t> </a:t>
            </a:r>
            <a:r>
              <a:rPr lang="sk-SK" dirty="0"/>
              <a:t>bol sovietsky kozmonaut, prvý človek, ktorý vzlietol do vesmíru. Svoj kozmický let odštartoval 12. apríla 1961 v lodi </a:t>
            </a:r>
            <a:r>
              <a:rPr lang="sk-SK" dirty="0" err="1"/>
              <a:t>Vostok</a:t>
            </a:r>
            <a:r>
              <a:rPr lang="sk-SK" dirty="0"/>
              <a:t> 1 z kozmodrómu </a:t>
            </a:r>
            <a:r>
              <a:rPr lang="sk-SK" dirty="0" err="1"/>
              <a:t>Bajkonur</a:t>
            </a:r>
            <a:r>
              <a:rPr lang="sk-SK" dirty="0"/>
              <a:t>. Obletel Zem a po 108 minútach pristál. </a:t>
            </a:r>
          </a:p>
          <a:p>
            <a:endParaRPr lang="sk-SK" dirty="0"/>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33" y="4217207"/>
            <a:ext cx="3024336" cy="2277010"/>
          </a:xfrm>
          <a:prstGeom prst="rect">
            <a:avLst/>
          </a:prstGeom>
        </p:spPr>
      </p:pic>
      <p:pic>
        <p:nvPicPr>
          <p:cNvPr id="5" name="Obrázo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4493" y="3894647"/>
            <a:ext cx="3672408" cy="2599570"/>
          </a:xfrm>
          <a:prstGeom prst="rect">
            <a:avLst/>
          </a:prstGeom>
          <a:ln>
            <a:solidFill>
              <a:srgbClr val="00B0F0"/>
            </a:solid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7079779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8)">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t>Prvá žena v kozme</a:t>
            </a:r>
            <a:br>
              <a:rPr lang="sk-SK" dirty="0"/>
            </a:br>
            <a:r>
              <a:rPr lang="sk-SK" i="1" dirty="0" err="1"/>
              <a:t>Valentina</a:t>
            </a:r>
            <a:r>
              <a:rPr lang="sk-SK" i="1" dirty="0"/>
              <a:t> V. </a:t>
            </a:r>
            <a:r>
              <a:rPr lang="sk-SK" i="1" dirty="0" err="1"/>
              <a:t>Tereškovová</a:t>
            </a:r>
            <a:endParaRPr lang="sk-SK" i="1" dirty="0"/>
          </a:p>
        </p:txBody>
      </p:sp>
      <p:sp>
        <p:nvSpPr>
          <p:cNvPr id="3" name="Zástupný symbol obsahu 2"/>
          <p:cNvSpPr>
            <a:spLocks noGrp="1"/>
          </p:cNvSpPr>
          <p:nvPr>
            <p:ph idx="1"/>
          </p:nvPr>
        </p:nvSpPr>
        <p:spPr/>
        <p:txBody>
          <a:bodyPr>
            <a:normAutofit fontScale="92500" lnSpcReduction="20000"/>
          </a:bodyPr>
          <a:lstStyle/>
          <a:p>
            <a:r>
              <a:rPr lang="sk-SK" dirty="0" err="1"/>
              <a:t>Valentina</a:t>
            </a:r>
            <a:r>
              <a:rPr lang="sk-SK" dirty="0"/>
              <a:t> </a:t>
            </a:r>
            <a:r>
              <a:rPr lang="sk-SK" dirty="0" err="1"/>
              <a:t>Vladimirovna</a:t>
            </a:r>
            <a:r>
              <a:rPr lang="sk-SK" dirty="0"/>
              <a:t> </a:t>
            </a:r>
            <a:r>
              <a:rPr lang="sk-SK" dirty="0" err="1"/>
              <a:t>Tereškovová</a:t>
            </a:r>
            <a:r>
              <a:rPr lang="sk-SK" dirty="0"/>
              <a:t> – </a:t>
            </a:r>
            <a:r>
              <a:rPr lang="sk-SK" dirty="0" err="1"/>
              <a:t>Nikolajevová</a:t>
            </a:r>
            <a:r>
              <a:rPr lang="sk-SK" dirty="0"/>
              <a:t> (rus. </a:t>
            </a:r>
            <a:r>
              <a:rPr lang="az-Cyrl-AZ" dirty="0"/>
              <a:t>Валентина Владимировна Терешкова</a:t>
            </a:r>
            <a:r>
              <a:rPr lang="sk-SK" dirty="0"/>
              <a:t>) je bývalá sovietska kozmonautka. V júni roku 1963 na kozmickej lodi </a:t>
            </a:r>
            <a:r>
              <a:rPr lang="sk-SK" dirty="0" err="1"/>
              <a:t>Vostok</a:t>
            </a:r>
            <a:r>
              <a:rPr lang="sk-SK" dirty="0"/>
              <a:t> 6 absolvovala 48 obletov Zeme, ako prvá žena vo vesmíre. Jej let trval 70 hodín a 41 minút.</a:t>
            </a:r>
          </a:p>
          <a:p>
            <a:r>
              <a:rPr lang="sk-SK" dirty="0"/>
              <a:t>16. júna 1963 sa k oblohe vzniesol </a:t>
            </a:r>
            <a:r>
              <a:rPr lang="sk-SK" dirty="0" err="1"/>
              <a:t>Vostok</a:t>
            </a:r>
            <a:r>
              <a:rPr lang="sk-SK" dirty="0"/>
              <a:t> 6 riadený </a:t>
            </a:r>
            <a:r>
              <a:rPr lang="sk-SK" dirty="0" err="1"/>
              <a:t>Valentinou</a:t>
            </a:r>
            <a:r>
              <a:rPr lang="sk-SK" dirty="0"/>
              <a:t> </a:t>
            </a:r>
            <a:r>
              <a:rPr lang="sk-SK" dirty="0" err="1"/>
              <a:t>Tereškovovou</a:t>
            </a:r>
            <a:r>
              <a:rPr lang="sk-SK" dirty="0"/>
              <a:t>. Štart bol odložený kvôli technickým ťažkostiam aj zvýšenej slnečnej aktivite. Jej let trval tri dni, </a:t>
            </a:r>
            <a:r>
              <a:rPr lang="sk-SK" dirty="0" err="1"/>
              <a:t>Tereškovová</a:t>
            </a:r>
            <a:r>
              <a:rPr lang="sk-SK" dirty="0"/>
              <a:t> sa vďaka nemu stala desiatym kozmonautom histórie a prvou ženou vo vesmíre. Loď </a:t>
            </a:r>
            <a:r>
              <a:rPr lang="sk-SK" dirty="0" err="1"/>
              <a:t>Vostok</a:t>
            </a:r>
            <a:r>
              <a:rPr lang="sk-SK" dirty="0"/>
              <a:t> 6 štartoval z kozmodrómu </a:t>
            </a:r>
            <a:r>
              <a:rPr lang="sk-SK" dirty="0" err="1"/>
              <a:t>Bajkonur</a:t>
            </a:r>
            <a:endParaRPr lang="sk-SK" dirty="0"/>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981" y="1840214"/>
            <a:ext cx="3024336" cy="4039649"/>
          </a:xfrm>
          <a:prstGeom prst="rect">
            <a:avLst/>
          </a:prstGeom>
        </p:spPr>
      </p:pic>
      <p:pic>
        <p:nvPicPr>
          <p:cNvPr id="5" name="Obrázo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6852" y="1871810"/>
            <a:ext cx="3672408" cy="3623659"/>
          </a:xfrm>
          <a:prstGeom prst="rect">
            <a:avLst/>
          </a:prstGeom>
        </p:spPr>
      </p:pic>
    </p:spTree>
    <p:extLst>
      <p:ext uri="{BB962C8B-B14F-4D97-AF65-F5344CB8AC3E}">
        <p14:creationId xmlns:p14="http://schemas.microsoft.com/office/powerpoint/2010/main" val="38502072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 calcmode="lin" valueType="num">
                                      <p:cBhvr>
                                        <p:cTn id="25" dur="500" fill="hold"/>
                                        <p:tgtEl>
                                          <p:spTgt spid="4"/>
                                        </p:tgtEl>
                                        <p:attrNameLst>
                                          <p:attrName>style.rotation</p:attrName>
                                        </p:attrNameLst>
                                      </p:cBhvr>
                                      <p:tavLst>
                                        <p:tav tm="0">
                                          <p:val>
                                            <p:fltVal val="90"/>
                                          </p:val>
                                        </p:tav>
                                        <p:tav tm="100000">
                                          <p:val>
                                            <p:fltVal val="0"/>
                                          </p:val>
                                        </p:tav>
                                      </p:tavLst>
                                    </p:anim>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290">
                                          <p:stCondLst>
                                            <p:cond delay="0"/>
                                          </p:stCondLst>
                                        </p:cTn>
                                        <p:tgtEl>
                                          <p:spTgt spid="5"/>
                                        </p:tgtEl>
                                      </p:cBhvr>
                                    </p:animEffect>
                                    <p:anim calcmode="lin" valueType="num">
                                      <p:cBhvr>
                                        <p:cTn id="32"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3"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4"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35"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36"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37" dur="13">
                                          <p:stCondLst>
                                            <p:cond delay="325"/>
                                          </p:stCondLst>
                                        </p:cTn>
                                        <p:tgtEl>
                                          <p:spTgt spid="5"/>
                                        </p:tgtEl>
                                      </p:cBhvr>
                                      <p:to x="100000" y="60000"/>
                                    </p:animScale>
                                    <p:animScale>
                                      <p:cBhvr>
                                        <p:cTn id="38" dur="83" decel="50000">
                                          <p:stCondLst>
                                            <p:cond delay="338"/>
                                          </p:stCondLst>
                                        </p:cTn>
                                        <p:tgtEl>
                                          <p:spTgt spid="5"/>
                                        </p:tgtEl>
                                      </p:cBhvr>
                                      <p:to x="100000" y="100000"/>
                                    </p:animScale>
                                    <p:animScale>
                                      <p:cBhvr>
                                        <p:cTn id="39" dur="13">
                                          <p:stCondLst>
                                            <p:cond delay="656"/>
                                          </p:stCondLst>
                                        </p:cTn>
                                        <p:tgtEl>
                                          <p:spTgt spid="5"/>
                                        </p:tgtEl>
                                      </p:cBhvr>
                                      <p:to x="100000" y="80000"/>
                                    </p:animScale>
                                    <p:animScale>
                                      <p:cBhvr>
                                        <p:cTn id="40" dur="83" decel="50000">
                                          <p:stCondLst>
                                            <p:cond delay="669"/>
                                          </p:stCondLst>
                                        </p:cTn>
                                        <p:tgtEl>
                                          <p:spTgt spid="5"/>
                                        </p:tgtEl>
                                      </p:cBhvr>
                                      <p:to x="100000" y="100000"/>
                                    </p:animScale>
                                    <p:animScale>
                                      <p:cBhvr>
                                        <p:cTn id="41" dur="13">
                                          <p:stCondLst>
                                            <p:cond delay="821"/>
                                          </p:stCondLst>
                                        </p:cTn>
                                        <p:tgtEl>
                                          <p:spTgt spid="5"/>
                                        </p:tgtEl>
                                      </p:cBhvr>
                                      <p:to x="100000" y="90000"/>
                                    </p:animScale>
                                    <p:animScale>
                                      <p:cBhvr>
                                        <p:cTn id="42" dur="83" decel="50000">
                                          <p:stCondLst>
                                            <p:cond delay="834"/>
                                          </p:stCondLst>
                                        </p:cTn>
                                        <p:tgtEl>
                                          <p:spTgt spid="5"/>
                                        </p:tgtEl>
                                      </p:cBhvr>
                                      <p:to x="100000" y="100000"/>
                                    </p:animScale>
                                    <p:animScale>
                                      <p:cBhvr>
                                        <p:cTn id="43" dur="13">
                                          <p:stCondLst>
                                            <p:cond delay="904"/>
                                          </p:stCondLst>
                                        </p:cTn>
                                        <p:tgtEl>
                                          <p:spTgt spid="5"/>
                                        </p:tgtEl>
                                      </p:cBhvr>
                                      <p:to x="100000" y="95000"/>
                                    </p:animScale>
                                    <p:animScale>
                                      <p:cBhvr>
                                        <p:cTn id="44" dur="83" decel="50000">
                                          <p:stCondLst>
                                            <p:cond delay="917"/>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t>Prvý človek na Mesiaci</a:t>
            </a:r>
            <a:br>
              <a:rPr lang="sk-SK" dirty="0"/>
            </a:br>
            <a:r>
              <a:rPr lang="sk-SK" i="1" dirty="0" err="1"/>
              <a:t>Neil</a:t>
            </a:r>
            <a:r>
              <a:rPr lang="sk-SK" i="1" dirty="0"/>
              <a:t> </a:t>
            </a:r>
            <a:r>
              <a:rPr lang="sk-SK" i="1" dirty="0" err="1"/>
              <a:t>Armstrong</a:t>
            </a:r>
            <a:endParaRPr lang="sk-SK" i="1" dirty="0"/>
          </a:p>
        </p:txBody>
      </p:sp>
      <p:sp>
        <p:nvSpPr>
          <p:cNvPr id="3" name="Zástupný symbol obsahu 2"/>
          <p:cNvSpPr>
            <a:spLocks noGrp="1"/>
          </p:cNvSpPr>
          <p:nvPr>
            <p:ph idx="1"/>
          </p:nvPr>
        </p:nvSpPr>
        <p:spPr/>
        <p:txBody>
          <a:bodyPr>
            <a:normAutofit fontScale="92500" lnSpcReduction="20000"/>
          </a:bodyPr>
          <a:lstStyle/>
          <a:p>
            <a:r>
              <a:rPr lang="sk-SK" dirty="0" err="1"/>
              <a:t>Neil</a:t>
            </a:r>
            <a:r>
              <a:rPr lang="sk-SK" dirty="0"/>
              <a:t> </a:t>
            </a:r>
            <a:r>
              <a:rPr lang="sk-SK" dirty="0" err="1"/>
              <a:t>Armstrong</a:t>
            </a:r>
            <a:r>
              <a:rPr lang="sk-SK" dirty="0"/>
              <a:t> bol prvý človek na mesiaci v roku 1969</a:t>
            </a:r>
          </a:p>
          <a:p>
            <a:r>
              <a:rPr lang="sk-SK" dirty="0" err="1"/>
              <a:t>Neil</a:t>
            </a:r>
            <a:r>
              <a:rPr lang="sk-SK" dirty="0"/>
              <a:t> </a:t>
            </a:r>
            <a:r>
              <a:rPr lang="sk-SK" dirty="0" err="1"/>
              <a:t>Alden</a:t>
            </a:r>
            <a:r>
              <a:rPr lang="sk-SK" dirty="0"/>
              <a:t> </a:t>
            </a:r>
            <a:r>
              <a:rPr lang="sk-SK" dirty="0" err="1"/>
              <a:t>Armstrong</a:t>
            </a:r>
            <a:r>
              <a:rPr lang="sk-SK" dirty="0"/>
              <a:t> (* 5. august 1930, Wapakoneta[1] – † 25. august 2012, Cincinnati[2]) bol americký astronaut a prvý človek, ktorý vstúpil na povrch Mesiaca.</a:t>
            </a:r>
          </a:p>
          <a:p>
            <a:r>
              <a:rPr lang="sk-SK" dirty="0"/>
              <a:t>Predtým, než sa stal astronautom, slúžil ako pilot v americkom námorníctve, pričom bojoval vo kórejskej vojne. Po odchode z námorníctva vyštudoval letecké inžinierstvo na </a:t>
            </a:r>
            <a:r>
              <a:rPr lang="sk-SK" dirty="0" err="1"/>
              <a:t>Purdueovej</a:t>
            </a:r>
            <a:r>
              <a:rPr lang="sk-SK" dirty="0"/>
              <a:t> univerzite a stal sa skúšobným pilotom Národného poradného výboru pre letectvo (NASA) v dnešnom </a:t>
            </a:r>
            <a:r>
              <a:rPr lang="sk-SK" dirty="0" err="1"/>
              <a:t>Armstrongovom</a:t>
            </a:r>
            <a:r>
              <a:rPr lang="sk-SK" dirty="0"/>
              <a:t> leteckom výskumnom stredisku, kde sa pri viac než 900 letoch zúčastnil testov mnohých typov lietadiel.</a:t>
            </a:r>
          </a:p>
        </p:txBody>
      </p:sp>
      <p:pic>
        <p:nvPicPr>
          <p:cNvPr id="4" name="Obrázok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33933" y="1"/>
            <a:ext cx="1970422" cy="1648586"/>
          </a:xfrm>
          <a:prstGeom prst="rect">
            <a:avLst/>
          </a:prstGeom>
        </p:spPr>
      </p:pic>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162"/>
          <a:stretch/>
        </p:blipFill>
        <p:spPr bwMode="auto">
          <a:xfrm>
            <a:off x="1746101" y="1799803"/>
            <a:ext cx="5760640" cy="4241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3642307"/>
      </p:ext>
    </p:extLst>
  </p:cSld>
  <p:clrMapOvr>
    <a:masterClrMapping/>
  </p:clrMapOvr>
  <mc:AlternateContent xmlns:mc="http://schemas.openxmlformats.org/markup-compatibility/2006" xmlns:p14="http://schemas.microsoft.com/office/powerpoint/2010/main">
    <mc:Choice Requires="p14">
      <p:transition spd="slow" p14:dur="3000">
        <p14:shred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5"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randombar(vertical)">
                                      <p:cBhvr>
                                        <p:cTn id="3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a:effectLst>
                  <a:outerShdw blurRad="38100" dist="38100" dir="2700000" algn="tl">
                    <a:srgbClr val="000000">
                      <a:alpha val="43137"/>
                    </a:srgbClr>
                  </a:outerShdw>
                </a:effectLst>
              </a:rPr>
              <a:t>Prvý Slovenský astronaut</a:t>
            </a:r>
            <a:br>
              <a:rPr lang="sk-SK" dirty="0">
                <a:effectLst>
                  <a:outerShdw blurRad="38100" dist="38100" dir="2700000" algn="tl">
                    <a:srgbClr val="000000">
                      <a:alpha val="43137"/>
                    </a:srgbClr>
                  </a:outerShdw>
                </a:effectLst>
              </a:rPr>
            </a:br>
            <a:r>
              <a:rPr lang="sk-SK" i="1" dirty="0">
                <a:effectLst>
                  <a:outerShdw blurRad="38100" dist="38100" dir="2700000" algn="tl">
                    <a:srgbClr val="000000">
                      <a:alpha val="43137"/>
                    </a:srgbClr>
                  </a:outerShdw>
                </a:effectLst>
              </a:rPr>
              <a:t>Ivan Bela</a:t>
            </a:r>
          </a:p>
        </p:txBody>
      </p:sp>
      <p:sp>
        <p:nvSpPr>
          <p:cNvPr id="3" name="Zástupný symbol obsahu 2"/>
          <p:cNvSpPr>
            <a:spLocks noGrp="1"/>
          </p:cNvSpPr>
          <p:nvPr>
            <p:ph idx="1"/>
          </p:nvPr>
        </p:nvSpPr>
        <p:spPr/>
        <p:txBody>
          <a:bodyPr/>
          <a:lstStyle/>
          <a:p>
            <a:r>
              <a:rPr lang="sk-SK" dirty="0"/>
              <a:t>Plukovník Ing. Ivan </a:t>
            </a:r>
            <a:r>
              <a:rPr lang="sk-SK" dirty="0" err="1"/>
              <a:t>Bella</a:t>
            </a:r>
            <a:r>
              <a:rPr lang="sk-SK" dirty="0"/>
              <a:t> (* 21. máj 1964, Dolná Lehota) je bývalý slovenský stíhací pilot a prvý slovenský kozmonaut. Do vesmíru letel v roku 1999 ako 385. človek zo Zeme.</a:t>
            </a:r>
          </a:p>
          <a:p>
            <a:r>
              <a:rPr lang="sk-SK" dirty="0"/>
              <a:t>Bol to prvý </a:t>
            </a:r>
            <a:r>
              <a:rPr lang="sk-SK" dirty="0" err="1"/>
              <a:t>Slovenký</a:t>
            </a:r>
            <a:r>
              <a:rPr lang="sk-SK" dirty="0"/>
              <a:t> </a:t>
            </a:r>
            <a:r>
              <a:rPr lang="sk-SK" dirty="0" err="1"/>
              <a:t>atronaut-výskumník</a:t>
            </a:r>
            <a:r>
              <a:rPr lang="sk-SK" dirty="0"/>
              <a:t> na lodi </a:t>
            </a:r>
            <a:r>
              <a:rPr lang="sk-SK" dirty="0" err="1"/>
              <a:t>Sojuz</a:t>
            </a:r>
            <a:r>
              <a:rPr lang="sk-SK" dirty="0"/>
              <a:t> TM-29. </a:t>
            </a: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2285" y="3851636"/>
            <a:ext cx="2376264" cy="3060340"/>
          </a:xfrm>
          <a:prstGeom prst="rect">
            <a:avLst/>
          </a:prstGeom>
        </p:spPr>
      </p:pic>
      <p:pic>
        <p:nvPicPr>
          <p:cNvPr id="5" name="Obrázok 4"/>
          <p:cNvPicPr>
            <a:picLocks noChangeAspect="1"/>
          </p:cNvPicPr>
          <p:nvPr/>
        </p:nvPicPr>
        <p:blipFill rotWithShape="1">
          <a:blip r:embed="rId3">
            <a:extLst>
              <a:ext uri="{28A0092B-C50C-407E-A947-70E740481C1C}">
                <a14:useLocalDpi xmlns:a14="http://schemas.microsoft.com/office/drawing/2010/main" val="0"/>
              </a:ext>
            </a:extLst>
          </a:blip>
          <a:srcRect b="22712"/>
          <a:stretch/>
        </p:blipFill>
        <p:spPr>
          <a:xfrm>
            <a:off x="0" y="21801"/>
            <a:ext cx="1526988" cy="1667236"/>
          </a:xfrm>
          <a:prstGeom prst="rect">
            <a:avLst/>
          </a:prstGeom>
        </p:spPr>
      </p:pic>
    </p:spTree>
    <p:extLst>
      <p:ext uri="{BB962C8B-B14F-4D97-AF65-F5344CB8AC3E}">
        <p14:creationId xmlns:p14="http://schemas.microsoft.com/office/powerpoint/2010/main" val="355953136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50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ppt_w</p:attrName>
                                        </p:attrNameLst>
                                      </p:cBhvr>
                                      <p:tavLst>
                                        <p:tav tm="0" fmla="#ppt_w*sin(2.5*pi*$)">
                                          <p:val>
                                            <p:fltVal val="0"/>
                                          </p:val>
                                        </p:tav>
                                        <p:tav tm="100000">
                                          <p:val>
                                            <p:fltVal val="1"/>
                                          </p:val>
                                        </p:tav>
                                      </p:tavLst>
                                    </p:anim>
                                    <p:anim calcmode="lin" valueType="num">
                                      <p:cBhvr>
                                        <p:cTn id="30" dur="1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sk-SK" i="1" dirty="0">
                <a:solidFill>
                  <a:srgbClr val="FFFF00"/>
                </a:solidFill>
              </a:rPr>
              <a:t>Ďakujem za pozornosť </a:t>
            </a:r>
            <a:r>
              <a:rPr lang="sk-SK" i="1" dirty="0">
                <a:solidFill>
                  <a:srgbClr val="FFFF00"/>
                </a:solidFill>
                <a:sym typeface="Wingdings" panose="05000000000000000000" pitchFamily="2" charset="2"/>
              </a:rPr>
              <a:t></a:t>
            </a:r>
            <a:endParaRPr lang="sk-SK" i="1" dirty="0">
              <a:solidFill>
                <a:srgbClr val="FFFF00"/>
              </a:solidFill>
            </a:endParaRPr>
          </a:p>
        </p:txBody>
      </p:sp>
      <p:pic>
        <p:nvPicPr>
          <p:cNvPr id="1031" name="Picture 7" descr="https://i.giphy.com/media/CaiVJuZGvR8HK/giphy-downsized.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322165" y="1583779"/>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6741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nodeType="clickEffect">
                                  <p:stCondLst>
                                    <p:cond delay="0"/>
                                  </p:stCondLst>
                                  <p:childTnLst>
                                    <p:set>
                                      <p:cBhvr>
                                        <p:cTn id="11" dur="1" fill="hold">
                                          <p:stCondLst>
                                            <p:cond delay="0"/>
                                          </p:stCondLst>
                                        </p:cTn>
                                        <p:tgtEl>
                                          <p:spTgt spid="1031"/>
                                        </p:tgtEl>
                                        <p:attrNameLst>
                                          <p:attrName>style.visibility</p:attrName>
                                        </p:attrNameLst>
                                      </p:cBhvr>
                                      <p:to>
                                        <p:strVal val="visible"/>
                                      </p:to>
                                    </p:set>
                                    <p:animEffect transition="in" filter="wheel(8)">
                                      <p:cBhvr>
                                        <p:cTn id="12" dur="10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8BEABE6-5A56-4029-ABC5-E67A15102A87}"/>
              </a:ext>
            </a:extLst>
          </p:cNvPr>
          <p:cNvSpPr>
            <a:spLocks noGrp="1"/>
          </p:cNvSpPr>
          <p:nvPr>
            <p:ph type="title"/>
          </p:nvPr>
        </p:nvSpPr>
        <p:spPr/>
        <p:txBody>
          <a:bodyPr>
            <a:normAutofit fontScale="90000"/>
          </a:bodyPr>
          <a:lstStyle/>
          <a:p>
            <a:r>
              <a:rPr lang="sk-SK" dirty="0"/>
              <a:t>Zákaz kopírovania prezentácie ani častí prezentácie!!!!!</a:t>
            </a:r>
          </a:p>
        </p:txBody>
      </p:sp>
      <p:sp>
        <p:nvSpPr>
          <p:cNvPr id="3" name="Zástupný objekt pre obsah 2">
            <a:extLst>
              <a:ext uri="{FF2B5EF4-FFF2-40B4-BE49-F238E27FC236}">
                <a16:creationId xmlns="" xmlns:a16="http://schemas.microsoft.com/office/drawing/2014/main" id="{FF3447AF-4BB9-4480-9863-5024943849AB}"/>
              </a:ext>
            </a:extLst>
          </p:cNvPr>
          <p:cNvSpPr>
            <a:spLocks noGrp="1"/>
          </p:cNvSpPr>
          <p:nvPr>
            <p:ph idx="1"/>
          </p:nvPr>
        </p:nvSpPr>
        <p:spPr/>
        <p:txBody>
          <a:bodyPr/>
          <a:lstStyle/>
          <a:p>
            <a:pPr marL="139478" indent="0">
              <a:buNone/>
            </a:pPr>
            <a:r>
              <a:rPr lang="sk-SK" dirty="0"/>
              <a:t>Pokuta za akékoľvek kopírovanie (</a:t>
            </a:r>
            <a:r>
              <a:rPr lang="sk-SK" dirty="0" err="1"/>
              <a:t>copiright</a:t>
            </a:r>
            <a:r>
              <a:rPr lang="sk-SK" dirty="0"/>
              <a:t>) je 580€</a:t>
            </a:r>
          </a:p>
        </p:txBody>
      </p:sp>
      <p:sp>
        <p:nvSpPr>
          <p:cNvPr id="5" name="BlokTextu 4"/>
          <p:cNvSpPr txBox="1"/>
          <p:nvPr/>
        </p:nvSpPr>
        <p:spPr>
          <a:xfrm>
            <a:off x="737989" y="4176067"/>
            <a:ext cx="7488832" cy="707886"/>
          </a:xfrm>
          <a:prstGeom prst="rect">
            <a:avLst/>
          </a:prstGeom>
          <a:noFill/>
        </p:spPr>
        <p:txBody>
          <a:bodyPr wrap="square" rtlCol="0">
            <a:spAutoFit/>
          </a:bodyPr>
          <a:lstStyle/>
          <a:p>
            <a:r>
              <a:rPr lang="sk-SK" sz="2000" dirty="0" smtClean="0"/>
              <a:t>Použité zdroje:</a:t>
            </a:r>
          </a:p>
          <a:p>
            <a:r>
              <a:rPr lang="sk-SK" sz="2000" dirty="0"/>
              <a:t>https://</a:t>
            </a:r>
            <a:r>
              <a:rPr lang="sk-SK" sz="2000" dirty="0" smtClean="0"/>
              <a:t>sk.wikipedia.org</a:t>
            </a:r>
            <a:endParaRPr lang="sk-SK" sz="2000" dirty="0"/>
          </a:p>
        </p:txBody>
      </p:sp>
    </p:spTree>
    <p:extLst>
      <p:ext uri="{BB962C8B-B14F-4D97-AF65-F5344CB8AC3E}">
        <p14:creationId xmlns:p14="http://schemas.microsoft.com/office/powerpoint/2010/main" val="617789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Špička">
  <a:themeElements>
    <a:clrScheme name="Špička">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Špička">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Špička">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119</TotalTime>
  <Words>488</Words>
  <Application>Microsoft Office PowerPoint</Application>
  <PresentationFormat>Vlastná</PresentationFormat>
  <Paragraphs>23</Paragraphs>
  <Slides>8</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8</vt:i4>
      </vt:variant>
    </vt:vector>
  </HeadingPairs>
  <TitlesOfParts>
    <vt:vector size="15" baseType="lpstr">
      <vt:lpstr>Book Antiqua</vt:lpstr>
      <vt:lpstr>Lucida Sans</vt:lpstr>
      <vt:lpstr>Times New Roman</vt:lpstr>
      <vt:lpstr>Wingdings</vt:lpstr>
      <vt:lpstr>Wingdings 2</vt:lpstr>
      <vt:lpstr>Wingdings 3</vt:lpstr>
      <vt:lpstr>Špička</vt:lpstr>
      <vt:lpstr>Prví astronauti</vt:lpstr>
      <vt:lpstr>„Kozmonautka“ Lajka</vt:lpstr>
      <vt:lpstr>Prvý kozmonaut Jurij Gagarin</vt:lpstr>
      <vt:lpstr>Prvá žena v kozme Valentina V. Tereškovová</vt:lpstr>
      <vt:lpstr>Prvý človek na Mesiaci Neil Armstrong</vt:lpstr>
      <vt:lpstr>Prvý Slovenský astronaut Ivan Bela</vt:lpstr>
      <vt:lpstr>Ďakujem za pozornosť </vt:lpstr>
      <vt:lpstr>Zákaz kopírovania prezentácie ani častí prezentácie!!!!!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Prvý astronauti</dc:title>
  <dc:creator>Filip Sadovsky</dc:creator>
  <cp:lastModifiedBy>Mária</cp:lastModifiedBy>
  <cp:revision>21</cp:revision>
  <dcterms:created xsi:type="dcterms:W3CDTF">2019-05-04T07:56:31Z</dcterms:created>
  <dcterms:modified xsi:type="dcterms:W3CDTF">2020-05-23T19:52:06Z</dcterms:modified>
</cp:coreProperties>
</file>