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16DE4-0C08-46D5-AD68-6B4F5A59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650" y="1404403"/>
            <a:ext cx="7134225" cy="1825096"/>
          </a:xfrm>
        </p:spPr>
        <p:txBody>
          <a:bodyPr/>
          <a:lstStyle/>
          <a:p>
            <a:r>
              <a:rPr lang="sk-SK" dirty="0" err="1"/>
              <a:t>Koronavírus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046D9-20D2-4E69-997A-FC33030A3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587" y="3411053"/>
            <a:ext cx="3550060" cy="68580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Autor: Filip Sádovský</a:t>
            </a:r>
          </a:p>
          <a:p>
            <a:r>
              <a:rPr lang="sk-SK" dirty="0"/>
              <a:t>28/3/2020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16C42A20-B213-4099-A1B3-EECE9CD8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150"/>
            <a:ext cx="4875779" cy="49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131927-75FA-490A-9AC0-D1B40669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ten </a:t>
            </a:r>
            <a:r>
              <a:rPr lang="sk-SK" dirty="0" err="1"/>
              <a:t>Koronavírus</a:t>
            </a:r>
            <a:r>
              <a:rPr lang="sk-SK" dirty="0"/>
              <a:t>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96D6036-B9DA-476B-8657-E5B369E42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Nový typ </a:t>
            </a:r>
            <a:r>
              <a:rPr lang="sk-SK" sz="3200" dirty="0" err="1"/>
              <a:t>Koronavírusu</a:t>
            </a:r>
            <a:r>
              <a:rPr lang="sk-SK" sz="3200" dirty="0"/>
              <a:t> spôsobuje ochorenie   COVID-19.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COVID pochádza z čínskeho mesta Wu-chan.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97D1513-5285-4633-887F-8DD83526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905249"/>
            <a:ext cx="7810500" cy="25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143B89-1BCD-43B2-935B-D065FB28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628" y="764373"/>
            <a:ext cx="6666571" cy="1293028"/>
          </a:xfrm>
        </p:spPr>
        <p:txBody>
          <a:bodyPr/>
          <a:lstStyle/>
          <a:p>
            <a:r>
              <a:rPr lang="sk-SK" dirty="0"/>
              <a:t>Ako sa vyhnúť nákaze?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A626311-6AC5-481A-B752-0C86B5E8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Často si umývajte ruky mydlom.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Dodržujte aspoň metrovú vzdialenosť od </a:t>
            </a:r>
            <a:r>
              <a:rPr lang="sk-SK" sz="3200" dirty="0" smtClean="0"/>
              <a:t>tých, ktorí </a:t>
            </a:r>
            <a:r>
              <a:rPr lang="sk-SK" sz="3200" dirty="0"/>
              <a:t>kašlú alebo kýchajú.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Ak ste sa vrátili zo </a:t>
            </a:r>
            <a:r>
              <a:rPr lang="sk-SK" sz="3200" dirty="0" smtClean="0"/>
              <a:t>zahraničia, </a:t>
            </a:r>
            <a:r>
              <a:rPr lang="sk-SK" sz="3200" dirty="0"/>
              <a:t>dodržiavajte 14 dňovú karanténu.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Noste rúško alebo respirátor.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A dodržiavajte aj ostatné opatrenia štátu.</a:t>
            </a:r>
          </a:p>
        </p:txBody>
      </p:sp>
    </p:spTree>
    <p:extLst>
      <p:ext uri="{BB962C8B-B14F-4D97-AF65-F5344CB8AC3E}">
        <p14:creationId xmlns:p14="http://schemas.microsoft.com/office/powerpoint/2010/main" val="35911999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2873BC-DED5-42DF-8249-72930AD8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sú príznaky?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80348FA-9B26-4AF4-8A92-FB647E5D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Skoro ako pri chrípke – kašeľ, kýchanie a vysoká teplota.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Ak máte niektoré z týchto </a:t>
            </a:r>
            <a:r>
              <a:rPr lang="sk-SK" sz="3200" dirty="0" smtClean="0"/>
              <a:t>príznakov, </a:t>
            </a:r>
            <a:r>
              <a:rPr lang="sk-SK" sz="3200" dirty="0"/>
              <a:t>zavolajte lekárovi.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sk-SK" sz="3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780BF23-9B11-4C77-AC0E-6D883C48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3829579"/>
            <a:ext cx="4157663" cy="30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F76B35-BF23-4B0B-B2EA-202D14C6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258" y="764373"/>
            <a:ext cx="6398941" cy="864402"/>
          </a:xfrm>
        </p:spPr>
        <p:txBody>
          <a:bodyPr/>
          <a:lstStyle/>
          <a:p>
            <a:r>
              <a:rPr lang="sk-SK" dirty="0"/>
              <a:t>Podrobné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1EADB91-B8ED-4C8A-95CD-7625CF76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28775"/>
            <a:ext cx="10972800" cy="491489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Je to  infekčné ochorenie, vyvolané koronavírusom SARS-CoV-2.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Patrí do rodu Betacoronavirus a bol po prvý raz identifikovaný u pacientov so závažným respiračným ochorením v decembri roku 2019 v čínskom meste Wu-chan. Postihuje hlavne dýchací systém.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k-SK" sz="3200" dirty="0"/>
              <a:t>V ťažkých prípadoch vyvoláva ťažkú pneumóniu (zápal pľúc) a môže viesť k úmrtiu pacienta</a:t>
            </a:r>
            <a:r>
              <a:rPr lang="sk-SK" sz="3200" dirty="0" smtClean="0"/>
              <a:t>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2376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Štatistika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799" y="2194560"/>
            <a:ext cx="11330189" cy="4024125"/>
          </a:xfrm>
        </p:spPr>
        <p:txBody>
          <a:bodyPr>
            <a:normAutofit/>
          </a:bodyPr>
          <a:lstStyle/>
          <a:p>
            <a:r>
              <a:rPr lang="sk-SK" sz="3200" dirty="0"/>
              <a:t>V deň 28. marca 2020 </a:t>
            </a:r>
            <a:r>
              <a:rPr lang="sk-SK" sz="3200" dirty="0" smtClean="0"/>
              <a:t>bolo</a:t>
            </a:r>
            <a:r>
              <a:rPr lang="sk-SK" sz="3200" dirty="0" smtClean="0"/>
              <a:t> </a:t>
            </a:r>
            <a:r>
              <a:rPr lang="sk-SK" sz="3200" dirty="0"/>
              <a:t>na svete viac ako </a:t>
            </a:r>
            <a:r>
              <a:rPr lang="sk-SK" sz="3200" dirty="0" smtClean="0"/>
              <a:t>600 000 </a:t>
            </a:r>
            <a:r>
              <a:rPr lang="sk-SK" sz="3200" dirty="0"/>
              <a:t>prípadov a zomrelo naň </a:t>
            </a:r>
            <a:r>
              <a:rPr lang="sk-SK" sz="3200" dirty="0" smtClean="0"/>
              <a:t>28 000 </a:t>
            </a:r>
            <a:r>
              <a:rPr lang="sk-SK" sz="3200" dirty="0"/>
              <a:t>ľudí.</a:t>
            </a:r>
          </a:p>
          <a:p>
            <a:r>
              <a:rPr lang="sk-SK" sz="3200" dirty="0"/>
              <a:t>V deň </a:t>
            </a:r>
            <a:r>
              <a:rPr lang="sk-SK" sz="3200" dirty="0" smtClean="0"/>
              <a:t>17. apríla </a:t>
            </a:r>
            <a:r>
              <a:rPr lang="sk-SK" sz="3200" dirty="0"/>
              <a:t>2020 je na svete viac ako </a:t>
            </a:r>
            <a:r>
              <a:rPr lang="sk-SK" sz="3200" dirty="0" smtClean="0"/>
              <a:t>2 200 000 </a:t>
            </a:r>
            <a:r>
              <a:rPr lang="sk-SK" sz="3200" dirty="0"/>
              <a:t>prípadov a zomrelo naň </a:t>
            </a:r>
            <a:r>
              <a:rPr lang="sk-SK" sz="3200" dirty="0" smtClean="0"/>
              <a:t>148 00 </a:t>
            </a:r>
            <a:r>
              <a:rPr lang="sk-SK" sz="3200" dirty="0"/>
              <a:t>ľudí.</a:t>
            </a:r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78304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DD40E3-86D2-4782-93F0-DF6890D9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1430187"/>
          </a:xfrm>
        </p:spPr>
        <p:txBody>
          <a:bodyPr>
            <a:normAutofit fontScale="90000"/>
          </a:bodyPr>
          <a:lstStyle/>
          <a:p>
            <a:r>
              <a:rPr lang="sk-SK" dirty="0"/>
              <a:t>Ďakujem za pozornosť</a:t>
            </a:r>
            <a:br>
              <a:rPr lang="sk-SK" dirty="0"/>
            </a:br>
            <a:r>
              <a:rPr lang="sk-SK" dirty="0"/>
              <a:t>a chráňte sa pred touto </a:t>
            </a:r>
            <a:r>
              <a:rPr lang="sk-SK" dirty="0" err="1"/>
              <a:t>pandémiiou</a:t>
            </a:r>
            <a:r>
              <a:rPr lang="sk-SK" dirty="0"/>
              <a:t>.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xmlns="" id="{9662847D-1763-4266-9E2E-D0D44788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0" y="2348207"/>
            <a:ext cx="7715250" cy="4335971"/>
          </a:xfr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C8CDDA5D-CC79-42F0-9C20-40B9133B8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31826" r="71209" b="45580"/>
          <a:stretch/>
        </p:blipFill>
        <p:spPr>
          <a:xfrm>
            <a:off x="1019709" y="3054615"/>
            <a:ext cx="3428466" cy="38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468D1A8-7A24-4864-91A9-36EBF70C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9850"/>
            <a:ext cx="10820400" cy="335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Prezentácia robená v programe:</a:t>
            </a:r>
          </a:p>
          <a:p>
            <a:pPr marL="0" indent="0">
              <a:buNone/>
            </a:pPr>
            <a:r>
              <a:rPr lang="sk-SK" sz="2800" dirty="0"/>
              <a:t>    MS Office PowerPoint 2016.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Robené na OS: Windows 10 Pro.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Obrázky upravované v: PhotoFiltre7, 3D skicár.</a:t>
            </a:r>
          </a:p>
        </p:txBody>
      </p:sp>
    </p:spTree>
    <p:extLst>
      <p:ext uri="{BB962C8B-B14F-4D97-AF65-F5344CB8AC3E}">
        <p14:creationId xmlns:p14="http://schemas.microsoft.com/office/powerpoint/2010/main" val="8196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ymová stopa">
  <a:themeElements>
    <a:clrScheme name="Modro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59</TotalTime>
  <Words>182</Words>
  <Application>Microsoft Office PowerPoint</Application>
  <PresentationFormat>Širokouhlá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Dymová stopa</vt:lpstr>
      <vt:lpstr>Koronavírus</vt:lpstr>
      <vt:lpstr>Čo je to ten Koronavírus?</vt:lpstr>
      <vt:lpstr>Ako sa vyhnúť nákaze?</vt:lpstr>
      <vt:lpstr>Aké sú príznaky?</vt:lpstr>
      <vt:lpstr>Podrobné informácie</vt:lpstr>
      <vt:lpstr>Štatistika</vt:lpstr>
      <vt:lpstr>Ďakujem za pozornosť a chráňte sa pred touto pandémiiou.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Koronavírus</dc:title>
  <dc:creator>Filip Sádovský</dc:creator>
  <cp:lastModifiedBy>Mária</cp:lastModifiedBy>
  <cp:revision>16</cp:revision>
  <dcterms:created xsi:type="dcterms:W3CDTF">2020-03-28T17:41:12Z</dcterms:created>
  <dcterms:modified xsi:type="dcterms:W3CDTF">2020-04-21T07:33:17Z</dcterms:modified>
</cp:coreProperties>
</file>