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F7F7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8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6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5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5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67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298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6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0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1918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9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066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ewegwijzer.org/hallo-ik-ben-coron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135" y="3799268"/>
            <a:ext cx="3292011" cy="28567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Ahoj, ja som </a:t>
            </a:r>
            <a:r>
              <a:rPr lang="sk-SK" dirty="0" err="1" smtClean="0"/>
              <a:t>korona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</a:t>
            </a:r>
            <a:r>
              <a:rPr lang="sk-SK" cap="none" dirty="0" smtClean="0"/>
              <a:t>c</a:t>
            </a:r>
            <a:r>
              <a:rPr lang="sk-SK" dirty="0" smtClean="0"/>
              <a:t>. Mária </a:t>
            </a:r>
            <a:r>
              <a:rPr lang="sk-SK" dirty="0" err="1" smtClean="0"/>
              <a:t>Pánisová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585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6381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/>
              <a:t>Ale nejaký čas sa ešte zdržím … </a:t>
            </a:r>
          </a:p>
          <a:p>
            <a:pPr marL="0" indent="0">
              <a:buNone/>
            </a:pPr>
            <a:r>
              <a:rPr lang="sk-SK" sz="4400" dirty="0"/>
              <a:t>Ak zo mňa máte strach, deti, mali by ste o ňom </a:t>
            </a:r>
            <a:r>
              <a:rPr lang="sk-SK" sz="4400" dirty="0" smtClean="0"/>
              <a:t>povedať </a:t>
            </a:r>
            <a:r>
              <a:rPr lang="sk-SK" sz="4400" dirty="0"/>
              <a:t>svojim rodičom alebo </a:t>
            </a:r>
            <a:r>
              <a:rPr lang="sk-SK" sz="4400" dirty="0" smtClean="0"/>
              <a:t>blízkym. 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369"/>
          <p:cNvPicPr/>
          <p:nvPr/>
        </p:nvPicPr>
        <p:blipFill rotWithShape="1">
          <a:blip r:embed="rId2"/>
          <a:srcRect l="16573" t="8092" r="14949" b="11135"/>
          <a:stretch/>
        </p:blipFill>
        <p:spPr>
          <a:xfrm>
            <a:off x="3760630" y="2717443"/>
            <a:ext cx="4082604" cy="366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4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0"/>
            <a:ext cx="10178322" cy="64201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4400" dirty="0"/>
              <a:t>Oni urobia všetko pre to, aby sa o vás dobre postarali</a:t>
            </a:r>
            <a:r>
              <a:rPr lang="sk-SK" sz="4400" dirty="0" smtClean="0"/>
              <a:t>!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 smtClean="0"/>
              <a:t> </a:t>
            </a: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r>
              <a:rPr lang="sk-SK" sz="4400" dirty="0" smtClean="0"/>
              <a:t>A </a:t>
            </a:r>
            <a:r>
              <a:rPr lang="sk-SK" sz="4400" dirty="0"/>
              <a:t>ja potom čo najskôr </a:t>
            </a:r>
            <a:r>
              <a:rPr lang="sk-SK" sz="4400" dirty="0" smtClean="0"/>
              <a:t>zmiznem! </a:t>
            </a:r>
            <a:endParaRPr lang="sk-SK" sz="4400" dirty="0"/>
          </a:p>
        </p:txBody>
      </p:sp>
      <p:pic>
        <p:nvPicPr>
          <p:cNvPr id="4" name="Picture 398"/>
          <p:cNvPicPr/>
          <p:nvPr/>
        </p:nvPicPr>
        <p:blipFill rotWithShape="1">
          <a:blip r:embed="rId2"/>
          <a:srcRect r="7205" b="9756"/>
          <a:stretch/>
        </p:blipFill>
        <p:spPr>
          <a:xfrm>
            <a:off x="4769785" y="1677764"/>
            <a:ext cx="6022712" cy="37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9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Použité zdroje: </a:t>
            </a:r>
            <a:r>
              <a:rPr lang="sk-SK" sz="2400" dirty="0">
                <a:hlinkClick r:id="rId2"/>
              </a:rPr>
              <a:t>https://dewegwijzer.org/hallo-ik-ben-corona</a:t>
            </a:r>
            <a:r>
              <a:rPr lang="sk-SK" sz="2400" dirty="0" smtClean="0">
                <a:hlinkClick r:id="rId2"/>
              </a:rPr>
              <a:t>/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Do slovenčiny preložila: </a:t>
            </a:r>
            <a:r>
              <a:rPr lang="sk-SK" sz="2400" dirty="0"/>
              <a:t>Andrea </a:t>
            </a:r>
            <a:r>
              <a:rPr lang="sk-SK" sz="2400" dirty="0" err="1" smtClean="0"/>
              <a:t>Pisárčiková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Do PowerPoint prezentácie spracovala: Bc. Mária </a:t>
            </a:r>
            <a:r>
              <a:rPr lang="sk-SK" sz="2400" dirty="0" err="1" smtClean="0"/>
              <a:t>Pánisová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9416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22" y="2581044"/>
            <a:ext cx="4855334" cy="4276956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 smtClean="0"/>
              <a:t>Ahoj! Ja som </a:t>
            </a:r>
            <a:r>
              <a:rPr lang="sk-SK" sz="4400" dirty="0" smtClean="0">
                <a:solidFill>
                  <a:srgbClr val="FF0000"/>
                </a:solidFill>
              </a:rPr>
              <a:t>KORONA</a:t>
            </a:r>
            <a:r>
              <a:rPr lang="sk-SK" sz="4400" dirty="0" smtClean="0"/>
              <a:t>!</a:t>
            </a:r>
          </a:p>
          <a:p>
            <a:pPr marL="0" indent="0">
              <a:buNone/>
            </a:pPr>
            <a:r>
              <a:rPr lang="sk-SK" sz="4400" dirty="0" smtClean="0"/>
              <a:t>Som vírus a mám Vás všetkých veľmi rád!</a:t>
            </a:r>
          </a:p>
          <a:p>
            <a:pPr marL="0" indent="0">
              <a:buNone/>
            </a:pPr>
            <a:r>
              <a:rPr lang="sk-SK" sz="4400" dirty="0"/>
              <a:t>Moje celé meno je “</a:t>
            </a:r>
            <a:r>
              <a:rPr lang="sk-SK" sz="4400" dirty="0" smtClean="0">
                <a:solidFill>
                  <a:srgbClr val="FF0000"/>
                </a:solidFill>
              </a:rPr>
              <a:t>KORONAVÍRUS</a:t>
            </a:r>
            <a:r>
              <a:rPr lang="sk-SK" sz="4400" dirty="0" smtClean="0"/>
              <a:t>”.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grpSp>
        <p:nvGrpSpPr>
          <p:cNvPr id="4" name="Group 4661"/>
          <p:cNvGrpSpPr/>
          <p:nvPr/>
        </p:nvGrpSpPr>
        <p:grpSpPr>
          <a:xfrm>
            <a:off x="10799613" y="1191297"/>
            <a:ext cx="647700" cy="723900"/>
            <a:chOff x="0" y="0"/>
            <a:chExt cx="647845" cy="724332"/>
          </a:xfrm>
        </p:grpSpPr>
        <p:sp>
          <p:nvSpPr>
            <p:cNvPr id="5" name="Shape 44"/>
            <p:cNvSpPr/>
            <p:nvPr/>
          </p:nvSpPr>
          <p:spPr>
            <a:xfrm>
              <a:off x="0" y="0"/>
              <a:ext cx="647845" cy="724332"/>
            </a:xfrm>
            <a:custGeom>
              <a:avLst/>
              <a:gdLst/>
              <a:ahLst/>
              <a:cxnLst/>
              <a:rect l="0" t="0" r="0" b="0"/>
              <a:pathLst>
                <a:path w="647845" h="724332">
                  <a:moveTo>
                    <a:pt x="168678" y="110441"/>
                  </a:moveTo>
                  <a:cubicBezTo>
                    <a:pt x="222101" y="113178"/>
                    <a:pt x="278907" y="148918"/>
                    <a:pt x="323922" y="238269"/>
                  </a:cubicBezTo>
                  <a:cubicBezTo>
                    <a:pt x="443964" y="0"/>
                    <a:pt x="647845" y="142962"/>
                    <a:pt x="647845" y="276393"/>
                  </a:cubicBezTo>
                  <a:cubicBezTo>
                    <a:pt x="647845" y="476539"/>
                    <a:pt x="323922" y="724332"/>
                    <a:pt x="323922" y="724332"/>
                  </a:cubicBezTo>
                  <a:cubicBezTo>
                    <a:pt x="323922" y="724332"/>
                    <a:pt x="0" y="476539"/>
                    <a:pt x="0" y="276393"/>
                  </a:cubicBezTo>
                  <a:cubicBezTo>
                    <a:pt x="0" y="192998"/>
                    <a:pt x="79641" y="105881"/>
                    <a:pt x="168678" y="110441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392357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 smtClean="0"/>
              <a:t>Cestujem </a:t>
            </a:r>
            <a:r>
              <a:rPr lang="sk-SK" sz="4400" dirty="0"/>
              <a:t>po celom </a:t>
            </a:r>
            <a:r>
              <a:rPr lang="sk-SK" sz="4400" dirty="0" smtClean="0"/>
              <a:t>svete </a:t>
            </a:r>
            <a:r>
              <a:rPr lang="sk-SK" sz="4400" dirty="0"/>
              <a:t>a</a:t>
            </a:r>
            <a:r>
              <a:rPr lang="sk-SK" sz="4400" dirty="0" smtClean="0"/>
              <a:t> </a:t>
            </a:r>
            <a:r>
              <a:rPr lang="sk-SK" sz="4400" dirty="0"/>
              <a:t>s každým sa rád zoznámim! </a:t>
            </a:r>
            <a:r>
              <a:rPr lang="sk-SK" sz="4400" dirty="0" smtClean="0"/>
              <a:t>Hoci </a:t>
            </a:r>
            <a:r>
              <a:rPr lang="sk-SK" sz="4400" dirty="0"/>
              <a:t>ma vy nevidíte,  aj tak tu </a:t>
            </a:r>
            <a:r>
              <a:rPr lang="sk-SK" sz="4400" dirty="0" smtClean="0"/>
              <a:t>som. </a:t>
            </a:r>
            <a:endParaRPr lang="sk-SK" sz="4400" dirty="0"/>
          </a:p>
          <a:p>
            <a:pPr marL="0" indent="0">
              <a:buNone/>
            </a:pPr>
            <a:r>
              <a:rPr lang="sk-SK" sz="4400" dirty="0" smtClean="0"/>
              <a:t>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70"/>
          <p:cNvPicPr/>
          <p:nvPr/>
        </p:nvPicPr>
        <p:blipFill rotWithShape="1">
          <a:blip r:embed="rId2"/>
          <a:srcRect t="4884"/>
          <a:stretch/>
        </p:blipFill>
        <p:spPr>
          <a:xfrm>
            <a:off x="4267340" y="1845520"/>
            <a:ext cx="5881211" cy="501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5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6911266" y="1446660"/>
            <a:ext cx="4523168" cy="3504529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0"/>
            <a:ext cx="10178322" cy="65167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4400" dirty="0"/>
              <a:t>Dokážem zrazu vyskočiť niekomu z nosa alebo </a:t>
            </a:r>
            <a:r>
              <a:rPr lang="sk-SK" sz="4400" dirty="0" smtClean="0"/>
              <a:t>preskočiť </a:t>
            </a:r>
            <a:r>
              <a:rPr lang="sk-SK" sz="4400" dirty="0"/>
              <a:t>z jednej ruky na druhú...  </a:t>
            </a: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/>
              <a:t>...až ľudia vďaka mne ochorejú. </a:t>
            </a:r>
          </a:p>
          <a:p>
            <a:pPr marL="0" indent="0">
              <a:buNone/>
            </a:pPr>
            <a:r>
              <a:rPr lang="sk-SK" sz="4400" dirty="0"/>
              <a:t>Keď sa v tele človeka ubytujem, spôsobím </a:t>
            </a:r>
          </a:p>
          <a:p>
            <a:pPr marL="0" indent="0">
              <a:buNone/>
            </a:pPr>
            <a:r>
              <a:rPr lang="sk-SK" sz="4400" dirty="0"/>
              <a:t>mu horúčku, kašeľ a ťažkosti s dýchaním.  </a:t>
            </a:r>
          </a:p>
          <a:p>
            <a:pPr marL="0" indent="0">
              <a:buNone/>
            </a:pP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243751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6112" y="4900413"/>
            <a:ext cx="10178322" cy="1178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/>
              <a:t>Každého mám rád, na veku mi </a:t>
            </a:r>
            <a:r>
              <a:rPr lang="sk-SK" sz="4400" dirty="0" smtClean="0"/>
              <a:t>nezáleží!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134"/>
          <p:cNvPicPr/>
          <p:nvPr/>
        </p:nvPicPr>
        <p:blipFill rotWithShape="1">
          <a:blip r:embed="rId2"/>
          <a:srcRect t="8024" b="11186"/>
          <a:stretch/>
        </p:blipFill>
        <p:spPr>
          <a:xfrm>
            <a:off x="3457256" y="341292"/>
            <a:ext cx="5545076" cy="455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9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617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4400" dirty="0"/>
              <a:t>Ale mňa nemá rád </a:t>
            </a:r>
            <a:r>
              <a:rPr lang="sk-SK" sz="4400" dirty="0" smtClean="0"/>
              <a:t>nikto! 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 smtClean="0"/>
              <a:t>   </a:t>
            </a: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r>
              <a:rPr lang="sk-SK" sz="4400" dirty="0" smtClean="0"/>
              <a:t>Máte </a:t>
            </a:r>
            <a:r>
              <a:rPr lang="sk-SK" sz="4400" dirty="0"/>
              <a:t>šťastie, že u vás dlho </a:t>
            </a:r>
            <a:r>
              <a:rPr lang="sk-SK" sz="4400" dirty="0" smtClean="0"/>
              <a:t>nezostanem.</a:t>
            </a:r>
          </a:p>
          <a:p>
            <a:pPr marL="0" indent="0">
              <a:buNone/>
            </a:pPr>
            <a:r>
              <a:rPr lang="sk-SK" sz="4400" dirty="0" smtClean="0"/>
              <a:t>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411" y="2708652"/>
            <a:ext cx="3288685" cy="1803141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7334" y="425061"/>
            <a:ext cx="3541980" cy="47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7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6329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/>
              <a:t>Väčšina ľudí ma zo svojho tela vyženie, a ja sa v takom prípade zbalím a zmiznem! </a:t>
            </a:r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193"/>
          <p:cNvPicPr/>
          <p:nvPr/>
        </p:nvPicPr>
        <p:blipFill rotWithShape="1">
          <a:blip r:embed="rId2"/>
          <a:srcRect l="-1070" t="19501" r="1070" b="1449"/>
          <a:stretch/>
        </p:blipFill>
        <p:spPr>
          <a:xfrm>
            <a:off x="3258355" y="2228045"/>
            <a:ext cx="5293217" cy="421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8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1"/>
            <a:ext cx="10178322" cy="551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/>
              <a:t>Ak nechcete, aby som vás navštívil, môžete vy sami urobiť veľa vecí</a:t>
            </a:r>
            <a:r>
              <a:rPr lang="sk-SK" sz="4400" dirty="0" smtClean="0"/>
              <a:t>!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297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223" y="2005885"/>
            <a:ext cx="3116686" cy="2189408"/>
          </a:xfrm>
          <a:prstGeom prst="rect">
            <a:avLst/>
          </a:prstGeom>
        </p:spPr>
      </p:pic>
      <p:pic>
        <p:nvPicPr>
          <p:cNvPr id="7" name="Picture 299"/>
          <p:cNvPicPr/>
          <p:nvPr/>
        </p:nvPicPr>
        <p:blipFill rotWithShape="1">
          <a:blip r:embed="rId3"/>
          <a:srcRect l="12144" t="18396" r="28973" b="34197"/>
          <a:stretch/>
        </p:blipFill>
        <p:spPr>
          <a:xfrm rot="5399999">
            <a:off x="8686798" y="2566307"/>
            <a:ext cx="1481071" cy="1596982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916827" y="4293115"/>
            <a:ext cx="5693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Zostaňte doma, aby som Vás nenašiel! 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793210" y="4277016"/>
            <a:ext cx="5306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Umývajte si ruky mydlom a vodou! 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916827" y="6278467"/>
            <a:ext cx="556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Papierové vreckovky hádžte do koša! </a:t>
            </a:r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7688489" y="6278467"/>
            <a:ext cx="351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Kýchajte do rukávu! </a:t>
            </a:r>
            <a:endParaRPr lang="sk-SK" sz="2800" dirty="0"/>
          </a:p>
        </p:txBody>
      </p:sp>
      <p:pic>
        <p:nvPicPr>
          <p:cNvPr id="11" name="Picture 301"/>
          <p:cNvPicPr/>
          <p:nvPr/>
        </p:nvPicPr>
        <p:blipFill rotWithShape="1">
          <a:blip r:embed="rId4"/>
          <a:srcRect l="22662" t="17275" r="38672" b="23947"/>
          <a:stretch/>
        </p:blipFill>
        <p:spPr>
          <a:xfrm rot="5399999">
            <a:off x="2453235" y="4546068"/>
            <a:ext cx="1462131" cy="2002666"/>
          </a:xfrm>
          <a:prstGeom prst="rect">
            <a:avLst/>
          </a:prstGeom>
        </p:spPr>
      </p:pic>
      <p:pic>
        <p:nvPicPr>
          <p:cNvPr id="12" name="Picture 303"/>
          <p:cNvPicPr/>
          <p:nvPr/>
        </p:nvPicPr>
        <p:blipFill rotWithShape="1">
          <a:blip r:embed="rId5"/>
          <a:srcRect l="25975" t="21922" r="26263" b="30165"/>
          <a:stretch/>
        </p:blipFill>
        <p:spPr>
          <a:xfrm rot="5399999">
            <a:off x="8590823" y="4733616"/>
            <a:ext cx="1582870" cy="15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2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4405" y="341290"/>
            <a:ext cx="10178322" cy="6516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dirty="0"/>
              <a:t>Čím viac sa budú všetci snažiť, aby robili veci správne, tým menej </a:t>
            </a:r>
            <a:r>
              <a:rPr lang="sk-SK" sz="4400" dirty="0" smtClean="0"/>
              <a:t>kamarátov </a:t>
            </a:r>
            <a:r>
              <a:rPr lang="sk-SK" sz="4400" dirty="0"/>
              <a:t>si dokážem nájsť. </a:t>
            </a: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/>
              <a:t>Lekári a zdravotné sestričky robia všetko čo </a:t>
            </a:r>
          </a:p>
          <a:p>
            <a:pPr marL="0" indent="0">
              <a:buNone/>
            </a:pPr>
            <a:r>
              <a:rPr lang="sk-SK" sz="4400" dirty="0"/>
              <a:t>môžu, aby ma od vás odohnali čo </a:t>
            </a:r>
            <a:r>
              <a:rPr lang="sk-SK" sz="4400" dirty="0" smtClean="0"/>
              <a:t>najskôr. </a:t>
            </a:r>
            <a:endParaRPr lang="sk-SK" sz="4400" dirty="0"/>
          </a:p>
          <a:p>
            <a:pPr marL="0" indent="0">
              <a:buNone/>
            </a:pPr>
            <a:endParaRPr lang="sk-SK" sz="4400" dirty="0"/>
          </a:p>
        </p:txBody>
      </p:sp>
      <p:pic>
        <p:nvPicPr>
          <p:cNvPr id="6" name="Picture 333"/>
          <p:cNvPicPr/>
          <p:nvPr/>
        </p:nvPicPr>
        <p:blipFill rotWithShape="1">
          <a:blip r:embed="rId2"/>
          <a:srcRect l="12912" t="16829" r="14982" b="18090"/>
          <a:stretch/>
        </p:blipFill>
        <p:spPr>
          <a:xfrm>
            <a:off x="5318974" y="1790164"/>
            <a:ext cx="3786389" cy="33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6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Vlastné 5">
      <a:dk1>
        <a:sysClr val="windowText" lastClr="000000"/>
      </a:dk1>
      <a:lt1>
        <a:sysClr val="window" lastClr="FFFFFF"/>
      </a:lt1>
      <a:dk2>
        <a:srgbClr val="505046"/>
      </a:dk2>
      <a:lt2>
        <a:srgbClr val="FFFFFF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TM10001106[[fn=Štítok]]</Template>
  <TotalTime>298</TotalTime>
  <Words>285</Words>
  <Application>Microsoft Office PowerPoint</Application>
  <PresentationFormat>Širokouhlá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Ahoj, ja som korona!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Ahoj, ja som korona!</dc:title>
  <dc:creator>Mária</dc:creator>
  <cp:lastModifiedBy>Mária</cp:lastModifiedBy>
  <cp:revision>14</cp:revision>
  <dcterms:created xsi:type="dcterms:W3CDTF">2020-04-15T16:05:10Z</dcterms:created>
  <dcterms:modified xsi:type="dcterms:W3CDTF">2020-04-17T11:26:37Z</dcterms:modified>
</cp:coreProperties>
</file>