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274" r:id="rId4"/>
    <p:sldId id="278" r:id="rId5"/>
    <p:sldId id="279" r:id="rId6"/>
    <p:sldId id="269" r:id="rId7"/>
    <p:sldId id="280" r:id="rId8"/>
    <p:sldId id="281" r:id="rId9"/>
    <p:sldId id="282" r:id="rId10"/>
    <p:sldId id="262" r:id="rId11"/>
    <p:sldId id="284" r:id="rId12"/>
    <p:sldId id="264" r:id="rId13"/>
    <p:sldId id="265" r:id="rId14"/>
    <p:sldId id="266" r:id="rId15"/>
    <p:sldId id="263" r:id="rId16"/>
    <p:sldId id="275" r:id="rId17"/>
    <p:sldId id="270" r:id="rId18"/>
    <p:sldId id="273" r:id="rId19"/>
    <p:sldId id="271" r:id="rId20"/>
    <p:sldId id="272" r:id="rId21"/>
    <p:sldId id="283" r:id="rId22"/>
    <p:sldId id="26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58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62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36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6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3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53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903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25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4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8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9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7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467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5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1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890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246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DAEC-74E5-4C16-A10D-BBB617B9D4E6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E340-46FF-47CB-8730-E246516787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972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search?sxsrf=ALeKk006nOh1-UIAnZBWoPMe5hOQXlxKLg:1588631940062&amp;q=hasi%C4%8Di+%C5%A1urany+adresa&amp;stick=H4sIAAAAAAAAAOPgE-LVT9c3NEyqKkouKisr1pLNTrbSz8lPTizJzM-DM6wSU1KKUouLF7GKZSQWZx7pzVQ4urC0KDGvUiERJJEIAF4dGaJJAAAA&amp;ludocid=8566794570296997274&amp;sa=X&amp;ved=2ahUKEwjdgd2To5vpAhUGkRQKHQv7DtkQ6BMwJnoECBoQAg&amp;sxsrf=ALeKk006nOh1-UIAnZBWoPMe5hOQXlxKLg:1588631940062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k/search?sxsrf=ALeKk02Rz702Ji-lDfR0JQdRbCUxnCKBhA:1588631934601&amp;source=hp&amp;ei=fpmwXsavIq6CjLsP0NqjoA4&amp;q=hasi%C4%8Di&amp;oq=hasi%C4%8Di&amp;gs_lcp=CgZwc3ktYWIQAzICCAAyAggAMgIIADICCAAyAggAMgIIADICCAAyAggAMgIIADICCAA6BQgAEIMBOgQIIxAnUOcHWLUWYLckaABwAHgAgAFSiAGtA5IBATaYAQCgAQGqAQdnd3Mtd2l6&amp;sclient=psy-ab&amp;ved=0ahUKEwjG5o2Ro5vpAhUuAWMBHVDtCOQQ4dUDCAc&amp;uact=5" TargetMode="External"/><Relationship Id="rId4" Type="http://schemas.openxmlformats.org/officeDocument/2006/relationships/hyperlink" Target="https://www.google.sk/search?sxsrf=ALeKk006nOh1-UIAnZBWoPMe5hOQXlxKLg:1588631940062&amp;q=hasi%C4%8Di+%C5%A1urany+telef%C3%B3n&amp;ludocid=8566794570296997274&amp;sa=X&amp;ved=2ahUKEwjdgd2To5vpAhUGkRQKHQv7DtkQ6BMwKHoECBgQAg&amp;sxsrf=ALeKk006nOh1-UIAnZBWoPMe5hOQXlxKLg:158863194006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embed/2DUnvLfTS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 smtClean="0"/>
              <a:t>Záchranný systém -</a:t>
            </a:r>
            <a:r>
              <a:rPr lang="sk-SK" dirty="0" smtClean="0"/>
              <a:t>HASIČI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Bc. Mária </a:t>
            </a:r>
            <a:r>
              <a:rPr lang="sk-SK" dirty="0" err="1" smtClean="0"/>
              <a:t>Pánisová</a:t>
            </a:r>
            <a:endParaRPr lang="sk-SK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56" y="4060298"/>
            <a:ext cx="2395000" cy="23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015446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Hasičská stanica Šurany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0031"/>
            <a:ext cx="9861152" cy="457237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476738" y="706769"/>
            <a:ext cx="312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hlinkClick r:id="rId3"/>
              </a:rPr>
              <a:t>Adresa</a:t>
            </a:r>
            <a:r>
              <a:rPr lang="sk-SK" b="1" dirty="0"/>
              <a:t>: </a:t>
            </a:r>
            <a:r>
              <a:rPr lang="sk-SK" dirty="0"/>
              <a:t>Žofie Bosniakovej </a:t>
            </a:r>
            <a:r>
              <a:rPr lang="sk-SK" dirty="0" smtClean="0"/>
              <a:t>26 </a:t>
            </a:r>
            <a:r>
              <a:rPr lang="sk-SK" dirty="0"/>
              <a:t>942 01 Šurany</a:t>
            </a:r>
          </a:p>
          <a:p>
            <a:r>
              <a:rPr lang="sk-SK" b="1" dirty="0">
                <a:hlinkClick r:id="rId4"/>
              </a:rPr>
              <a:t>Telefón</a:t>
            </a:r>
            <a:r>
              <a:rPr lang="sk-SK" b="1" dirty="0"/>
              <a:t>: </a:t>
            </a:r>
            <a:r>
              <a:rPr lang="sk-SK" u="sng" dirty="0">
                <a:hlinkClick r:id="rId5"/>
              </a:rPr>
              <a:t>035/650 15 40</a:t>
            </a:r>
            <a:endParaRPr lang="sk-SK" dirty="0"/>
          </a:p>
          <a:p>
            <a:endParaRPr lang="sk-SK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37738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Dobrovoľný hasičský zbor Šurany</a:t>
            </a:r>
            <a:endParaRPr lang="sk-SK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urianskym dobrovoľným hasičom odovzdali vynovené prie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1980030"/>
            <a:ext cx="8804366" cy="47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Svätý Florián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2172377"/>
            <a:ext cx="4382588" cy="27663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2800" dirty="0" smtClean="0">
                <a:solidFill>
                  <a:schemeClr val="tx1"/>
                </a:solidFill>
              </a:rPr>
              <a:t>-  </a:t>
            </a:r>
            <a:r>
              <a:rPr lang="sk-SK" sz="2800" dirty="0">
                <a:solidFill>
                  <a:schemeClr val="tx1"/>
                </a:solidFill>
              </a:rPr>
              <a:t>patrón hasičov, sa zobrazuje ako rímsky vojak s prilbou na hlave, v ľavej ruke so zástavou, v pravej s nádobou na vodu, ktorou zalieva oheň na horiacom dome. 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988" y="558085"/>
            <a:ext cx="4486275" cy="5629275"/>
          </a:xfrm>
          <a:prstGeom prst="rect">
            <a:avLst/>
          </a:prstGeom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hovoria legendy a povesti?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562" y="2106064"/>
            <a:ext cx="10474958" cy="4382037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Florián bol plukovníkom v legionárskom vojsku rímskeho cisára. Postavil sa na obranu 40 zatknutých a uväznených kresťanských legionárov a bol za to zatknutý a odsúdený na smrť. Na krk mu bol priviazaný mlynský kameň a následne bol utopený vo vodách </a:t>
            </a:r>
            <a:r>
              <a:rPr lang="sk-SK" sz="2400" dirty="0" err="1">
                <a:solidFill>
                  <a:schemeClr val="tx1"/>
                </a:solidFill>
              </a:rPr>
              <a:t>Enns</a:t>
            </a:r>
            <a:r>
              <a:rPr lang="sk-SK" sz="2400" dirty="0">
                <a:solidFill>
                  <a:schemeClr val="tx1"/>
                </a:solidFill>
              </a:rPr>
              <a:t>. Legenda hovorí, že voda vyplavila Floriánovo mŕtve telo na skalu, kde ho našla vdova Valéria, ako ho pred zhanobením stráži veľký orol. 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Povesť hovorí, že v ôsmom storočí zachránil Florián nemecké mesto </a:t>
            </a:r>
            <a:r>
              <a:rPr lang="sk-SK" sz="2400" dirty="0" err="1">
                <a:solidFill>
                  <a:schemeClr val="tx1"/>
                </a:solidFill>
              </a:rPr>
              <a:t>Nurnberg</a:t>
            </a:r>
            <a:r>
              <a:rPr lang="sk-SK" sz="2400" dirty="0">
                <a:solidFill>
                  <a:schemeClr val="tx1"/>
                </a:solidFill>
              </a:rPr>
              <a:t> pred požiarom. Podľa legendy taktiež ochránil istého uhliara, ktorý spadol do ohňa a bol zachránený na príhovor svätca. </a:t>
            </a:r>
          </a:p>
          <a:p>
            <a:r>
              <a:rPr lang="sk-SK" sz="2400" dirty="0">
                <a:solidFill>
                  <a:schemeClr val="tx1"/>
                </a:solidFill>
              </a:rPr>
              <a:t>Avšak to najdôležitejšie, prečo sa sv. Florián stal patrónom hasičov je jeho charakter a odvaha.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4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 k sv. Floriánovi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703" y="2106983"/>
            <a:ext cx="11462198" cy="452894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Všemohúci a milosrdný Bože,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Ty si dal svätému Floriánovi silu vydržať všetky útrapy mučenia.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Pomáhaj aj nám, ktorí dnes oslavujeme jeho víťazstvo,</a:t>
            </a:r>
          </a:p>
          <a:p>
            <a:pPr marL="45720" indent="0">
              <a:buNone/>
            </a:pPr>
            <a:r>
              <a:rPr lang="sk-SK" sz="3600" dirty="0" smtClean="0">
                <a:solidFill>
                  <a:schemeClr val="tx1"/>
                </a:solidFill>
              </a:rPr>
              <a:t>aby </a:t>
            </a:r>
            <a:r>
              <a:rPr lang="sk-SK" sz="3600" dirty="0">
                <a:solidFill>
                  <a:schemeClr val="tx1"/>
                </a:solidFill>
              </a:rPr>
              <a:t>sme s Tvojou pomocou dosiahli víťazstvo nad zlobou a nenávisťou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a obstáli v každom nebezpečenstve.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Prosíme o to skrze nášho Pána Ježiša Krista,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Tvojho Syna, ktorý je Boh a s Tebou žije a kraľuje v jednote s </a:t>
            </a:r>
            <a:r>
              <a:rPr lang="sk-SK" sz="3600" dirty="0" smtClean="0">
                <a:solidFill>
                  <a:schemeClr val="tx1"/>
                </a:solidFill>
              </a:rPr>
              <a:t>Duchom svätým</a:t>
            </a:r>
            <a:endParaRPr lang="sk-SK" sz="3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po všetky veky vekov.</a:t>
            </a:r>
          </a:p>
          <a:p>
            <a:pPr marL="45720" indent="0">
              <a:buNone/>
            </a:pPr>
            <a:r>
              <a:rPr lang="sk-SK" sz="3600" dirty="0">
                <a:solidFill>
                  <a:schemeClr val="tx1"/>
                </a:solidFill>
              </a:rPr>
              <a:t>Amen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Máj – Medzinárodný  deň hasičov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/>
              <a:t> </a:t>
            </a:r>
            <a:r>
              <a:rPr lang="sk-SK" sz="3600" dirty="0">
                <a:solidFill>
                  <a:schemeClr val="tx1"/>
                </a:solidFill>
              </a:rPr>
              <a:t>Medzinárodný deň hasičov sa pripomína od roku 1999. Vznikol na podnet pripomenutia si piatich obetí, hasičov, ktorí za tragických okolností zomreli pri požiari v Austrálii. </a:t>
            </a:r>
            <a:endParaRPr lang="sk-SK" sz="3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3600" dirty="0"/>
              <a:t>Symbolom tohto dňa je červeno-modrá stužka, červená ako oheň a modrá ako voda.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95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Ktoré  predmety používa pri práci hasič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79" y="4550334"/>
            <a:ext cx="2038095" cy="17333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b="4862"/>
          <a:stretch/>
        </p:blipFill>
        <p:spPr>
          <a:xfrm>
            <a:off x="3519652" y="2691121"/>
            <a:ext cx="2149711" cy="17333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983" y="4424454"/>
            <a:ext cx="2066667" cy="188527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652" y="4487393"/>
            <a:ext cx="2085714" cy="185921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679" y="2691122"/>
            <a:ext cx="2038095" cy="173333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983" y="2578567"/>
            <a:ext cx="2066667" cy="175238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7708" y="2573804"/>
            <a:ext cx="2085714" cy="176190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7232" y="4487394"/>
            <a:ext cx="2076190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4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4990012" cy="3704823"/>
          </a:xfrm>
        </p:spPr>
        <p:txBody>
          <a:bodyPr>
            <a:normAutofit/>
          </a:bodyPr>
          <a:lstStyle/>
          <a:p>
            <a:r>
              <a:rPr lang="sk-SK" dirty="0" smtClean="0"/>
              <a:t>Pomôž hasičom prísť k horiacemu domu.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Naviguj spolužiaka použitím termínov vľavo-vpravo, hore-dolu.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60" y="236113"/>
            <a:ext cx="4560021" cy="6379178"/>
          </a:xfrm>
          <a:prstGeom prst="rect">
            <a:avLst/>
          </a:prstGeom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7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mám urobiť, ak vidím, že niekde horí?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0" y="5248571"/>
            <a:ext cx="5450023" cy="86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/>
              <a:t>Poviem to dospelému.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680320" y="3197611"/>
            <a:ext cx="5450023" cy="86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200" dirty="0" smtClean="0"/>
              <a:t>Zavolám hasičov.</a:t>
            </a:r>
            <a:endParaRPr lang="sk-SK" sz="3200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680320" y="2327645"/>
            <a:ext cx="5450023" cy="86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200" dirty="0" smtClean="0"/>
              <a:t>Budem plakať.</a:t>
            </a:r>
            <a:endParaRPr lang="sk-SK" sz="3200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80320" y="4223091"/>
            <a:ext cx="5450023" cy="86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200" dirty="0"/>
              <a:t>S</a:t>
            </a:r>
            <a:r>
              <a:rPr lang="sk-SK" sz="3200" dirty="0" smtClean="0"/>
              <a:t>chovám sa do skrine.</a:t>
            </a:r>
            <a:endParaRPr lang="sk-SK" sz="3200" dirty="0"/>
          </a:p>
        </p:txBody>
      </p:sp>
      <p:pic>
        <p:nvPicPr>
          <p:cNvPr id="8" name="Picture 10" descr="furn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55" y="4285730"/>
            <a:ext cx="1940667" cy="17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u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26" y="4331027"/>
            <a:ext cx="1400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Fire_Fighter_-_Carto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56" y="2199248"/>
            <a:ext cx="194066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google_cartoon_cry_ba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26" y="2199248"/>
            <a:ext cx="1400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88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103254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Nájdi rozdiely</a:t>
            </a:r>
            <a:br>
              <a:rPr lang="sk-SK" dirty="0" smtClean="0"/>
            </a:br>
            <a:r>
              <a:rPr lang="sk-SK" dirty="0" smtClean="0"/>
              <a:t>medzi obrázkami</a:t>
            </a:r>
            <a:endParaRPr lang="sk-SK" dirty="0"/>
          </a:p>
        </p:txBody>
      </p:sp>
      <p:pic>
        <p:nvPicPr>
          <p:cNvPr id="1026" name="Picture 2" descr="http://hasici.studenec.cz/wp-content/pracovn%C3%AD-list-%C4%8D.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12077" r="54718" b="27006"/>
          <a:stretch/>
        </p:blipFill>
        <p:spPr bwMode="auto">
          <a:xfrm>
            <a:off x="6246254" y="609600"/>
            <a:ext cx="5736550" cy="5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6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40" y="2069433"/>
            <a:ext cx="8670018" cy="446268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143000" y="741060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tx1"/>
                </a:solidFill>
              </a:rPr>
              <a:t>Príbeh o hasičoch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635358"/>
            <a:ext cx="5409127" cy="1399504"/>
          </a:xfrm>
        </p:spPr>
        <p:txBody>
          <a:bodyPr>
            <a:normAutofit fontScale="90000"/>
          </a:bodyPr>
          <a:lstStyle/>
          <a:p>
            <a:r>
              <a:rPr lang="sk-SK" dirty="0"/>
              <a:t>Č</a:t>
            </a:r>
            <a:r>
              <a:rPr lang="sk-SK" dirty="0" smtClean="0"/>
              <a:t>o musia urobiť hasiči po vzniku a ohlásení požiaru?</a:t>
            </a:r>
            <a:br>
              <a:rPr lang="sk-SK" dirty="0" smtClean="0"/>
            </a:br>
            <a:r>
              <a:rPr lang="sk-SK" dirty="0" smtClean="0"/>
              <a:t>Zoraď obrázky.</a:t>
            </a:r>
            <a:endParaRPr lang="sk-SK" dirty="0"/>
          </a:p>
        </p:txBody>
      </p:sp>
      <p:pic>
        <p:nvPicPr>
          <p:cNvPr id="2050" name="Picture 2" descr="http://hasici.studenec.cz/wp-content/pracovn%C3%AD-list-%C4%8D.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25215" r="54549" b="18168"/>
          <a:stretch/>
        </p:blipFill>
        <p:spPr bwMode="auto">
          <a:xfrm>
            <a:off x="5331853" y="529964"/>
            <a:ext cx="5203065" cy="60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56823" y="4224270"/>
            <a:ext cx="5666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E, H, G, I, A, C-B,I, D, F</a:t>
            </a:r>
            <a:endParaRPr lang="sk-SK" sz="4400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3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8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969" y="2070652"/>
            <a:ext cx="11919581" cy="47873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1900" dirty="0"/>
              <a:t>http://</a:t>
            </a:r>
            <a:r>
              <a:rPr lang="sk-SK" sz="1900" dirty="0" smtClean="0"/>
              <a:t>planetavedomosti.iedu.sk/page.php/resources/view_all?id=school_readiness_255_sk</a:t>
            </a:r>
          </a:p>
          <a:p>
            <a:pPr marL="45720" indent="0">
              <a:buNone/>
            </a:pPr>
            <a:r>
              <a:rPr lang="sk-SK" sz="1900" dirty="0"/>
              <a:t>https://</a:t>
            </a:r>
            <a:r>
              <a:rPr lang="sk-SK" sz="1900" dirty="0" smtClean="0"/>
              <a:t>www.youtube.com/embed/2DUnvLfTSrc</a:t>
            </a:r>
          </a:p>
          <a:p>
            <a:pPr marL="45720" indent="0">
              <a:buNone/>
            </a:pPr>
            <a:r>
              <a:rPr lang="sk-SK" sz="1900" dirty="0" smtClean="0"/>
              <a:t>https</a:t>
            </a:r>
            <a:r>
              <a:rPr lang="sk-SK" sz="1900" dirty="0"/>
              <a:t>://</a:t>
            </a:r>
            <a:r>
              <a:rPr lang="sk-SK" sz="1900" dirty="0" smtClean="0"/>
              <a:t>www.protipoziarne.sk/dhz-clanok-73-Sv%C3%A4ty_Florian</a:t>
            </a:r>
            <a:r>
              <a:rPr lang="sk-SK" sz="1900" dirty="0"/>
              <a:t>___</a:t>
            </a:r>
            <a:r>
              <a:rPr lang="sk-SK" sz="1900" dirty="0" smtClean="0"/>
              <a:t>patron_vsetkych_hasicov.html</a:t>
            </a:r>
          </a:p>
          <a:p>
            <a:pPr marL="45720" indent="0">
              <a:buNone/>
            </a:pPr>
            <a:r>
              <a:rPr lang="sk-SK" sz="1900" dirty="0"/>
              <a:t>http://www.minv.sk/?</a:t>
            </a:r>
            <a:r>
              <a:rPr lang="sk-SK" sz="1900" dirty="0" smtClean="0"/>
              <a:t>svaty-florian-patron-hasicov-a-zachranarov</a:t>
            </a:r>
          </a:p>
          <a:p>
            <a:pPr marL="45720" indent="0">
              <a:buNone/>
            </a:pPr>
            <a:r>
              <a:rPr lang="sk-SK" sz="1900" dirty="0"/>
              <a:t>https://sk.pinterest.com/pin/309341068155422020</a:t>
            </a:r>
            <a:r>
              <a:rPr lang="sk-SK" sz="1900" dirty="0" smtClean="0"/>
              <a:t>/</a:t>
            </a:r>
          </a:p>
          <a:p>
            <a:pPr marL="45720" indent="0">
              <a:buNone/>
            </a:pPr>
            <a:r>
              <a:rPr lang="sk-SK" sz="1900" dirty="0"/>
              <a:t>https://</a:t>
            </a:r>
            <a:r>
              <a:rPr lang="sk-SK" sz="1900" dirty="0" smtClean="0"/>
              <a:t>sk.wikipedia.org/wiki/Po%C5%BEiar</a:t>
            </a:r>
          </a:p>
          <a:p>
            <a:pPr marL="45720" indent="0">
              <a:buNone/>
            </a:pPr>
            <a:r>
              <a:rPr lang="sk-SK" sz="1900" dirty="0"/>
              <a:t>https://</a:t>
            </a:r>
            <a:r>
              <a:rPr lang="sk-SK" sz="1900" dirty="0" smtClean="0"/>
              <a:t>www.zborovna.sk/novinky/index.php</a:t>
            </a:r>
          </a:p>
          <a:p>
            <a:pPr marL="45720" indent="0">
              <a:buNone/>
            </a:pPr>
            <a:r>
              <a:rPr lang="sk-SK" sz="1900" dirty="0"/>
              <a:t>https://www.google.sk/search?q=hasi%C4%8Dsk%C3%A1+technika+&amp;tbm=isch&amp;ved=2ahUKEwjSis-3saDpAhVSwAIHHTYqBGcQ2-cCegQIABAA&amp;oq=hasi%C4%8Dsk%C3%A1+technika+&amp;</a:t>
            </a:r>
            <a:r>
              <a:rPr lang="sk-SK" sz="1900" dirty="0" smtClean="0"/>
              <a:t>gs_lcp=CgNpbWcQDDIECCMQJzIECAAQHjIECAAQGDIECAAQGDIECAAQGDIECAAQGDIECAAQGDIECAAQGFDa_BtYjoccYPKqHGgAcAB4AIABcYgB5ASSAQMyLjSYAQCgAQGqAQtnd3Mtd2l6LWltZw&amp;sclient=img&amp;ei=lEezXtLwBtKAi-gPttSQuAY&amp;bih=625&amp;biw=1366</a:t>
            </a:r>
          </a:p>
          <a:p>
            <a:pPr marL="45720" indent="0">
              <a:buNone/>
            </a:pPr>
            <a:r>
              <a:rPr lang="sk-SK" sz="2000" dirty="0"/>
              <a:t>http://www.minv.sk/?hlavna_technika&amp;stranka=2</a:t>
            </a:r>
            <a:r>
              <a:rPr lang="sk-SK" sz="2000" dirty="0" smtClean="0"/>
              <a:t>#</a:t>
            </a:r>
          </a:p>
          <a:p>
            <a:pPr marL="45720" indent="0">
              <a:buNone/>
            </a:pPr>
            <a:endParaRPr lang="sk-SK" sz="1900" dirty="0" smtClean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1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POŽIAR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7289" y="2414145"/>
            <a:ext cx="5591690" cy="305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/>
              <a:t>- je nechcené horenie, pri ktorom sú ohrozené životy ľudí, zvierat, majetok alebo životné prostredie.</a:t>
            </a:r>
            <a:endParaRPr lang="sk-SK" sz="3200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8/8f/Fire_inside_an_abandoned_convent_in_Massueville%2C_Quebec%2C_Canada.jpg/800px-Fire_inside_an_abandoned_convent_in_Massueville%2C_Quebec%2C_Ca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79" y="2285357"/>
            <a:ext cx="5709985" cy="40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môže vzniknúť požiar?</a:t>
            </a: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cna-sviecka-svg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"/>
          <a:stretch>
            <a:fillRect/>
          </a:stretch>
        </p:blipFill>
        <p:spPr bwMode="auto">
          <a:xfrm>
            <a:off x="1250995" y="2298629"/>
            <a:ext cx="2757884" cy="168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_zehli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66" y="2298629"/>
            <a:ext cx="2757884" cy="168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75" y="4351825"/>
            <a:ext cx="2757884" cy="24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lektr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7"/>
          <a:stretch>
            <a:fillRect/>
          </a:stretch>
        </p:blipFill>
        <p:spPr bwMode="auto">
          <a:xfrm>
            <a:off x="1216849" y="4445261"/>
            <a:ext cx="2826175" cy="23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26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10" y="4351824"/>
            <a:ext cx="2734999" cy="24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ir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89" y="2275269"/>
            <a:ext cx="2757120" cy="168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máš urobiť, keď zbadáš požiar?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3"/>
            <a:ext cx="8322011" cy="359931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Nepodľahnúť panike a zachovať pokoj!</a:t>
            </a:r>
          </a:p>
          <a:p>
            <a:r>
              <a:rPr lang="sk-SK" sz="3200" dirty="0" smtClean="0"/>
              <a:t>Oznámiť to dospelému, ktorý vyhodnotí, či dokáže oheň uhasiť sám alebo treba volať hasičov.</a:t>
            </a:r>
          </a:p>
          <a:p>
            <a:r>
              <a:rPr lang="sk-SK" sz="3200" dirty="0" smtClean="0"/>
              <a:t>Volať číslo 150 alebo 112.</a:t>
            </a:r>
            <a:endParaRPr lang="sk-SK" sz="3200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man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53" y="3374265"/>
            <a:ext cx="3201742" cy="32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Dôležité telefónne čísla</a:t>
            </a:r>
            <a:endParaRPr lang="sk-SK" dirty="0"/>
          </a:p>
        </p:txBody>
      </p:sp>
      <p:pic>
        <p:nvPicPr>
          <p:cNvPr id="3074" name="Picture 2" descr="záchranný systém 1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 bwMode="auto">
          <a:xfrm>
            <a:off x="7581891" y="2145943"/>
            <a:ext cx="2712291" cy="381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áchranný systém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2" y="2145943"/>
            <a:ext cx="2828125" cy="387120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áchranný systém 1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51" y="2165799"/>
            <a:ext cx="2768600" cy="3810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Hasičská technika - kedysi</a:t>
            </a: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rajské múzeum Prešov, Hlavná 86, Presov (20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r="27778" b="4738"/>
          <a:stretch/>
        </p:blipFill>
        <p:spPr bwMode="auto">
          <a:xfrm>
            <a:off x="8582142" y="2362493"/>
            <a:ext cx="3285344" cy="26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čný obrázok k článku V Prešove otvorili stálu expozíciu hasičskej techniky: Pozrite si výstavné kus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7" y="4716627"/>
            <a:ext cx="3017569" cy="20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867208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907" r="1823" b="5113"/>
          <a:stretch/>
        </p:blipFill>
        <p:spPr bwMode="auto">
          <a:xfrm>
            <a:off x="731520" y="2416629"/>
            <a:ext cx="3174274" cy="26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asiči z Jelšavy majú v zbierke aj striekačku z roku 19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89" y="2120605"/>
            <a:ext cx="4358035" cy="24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Hasičská </a:t>
            </a:r>
            <a:r>
              <a:rPr lang="sk-SK" dirty="0" smtClean="0"/>
              <a:t>technika - dnes</a:t>
            </a: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5428"/>
          <a:stretch/>
        </p:blipFill>
        <p:spPr>
          <a:xfrm>
            <a:off x="300446" y="1998617"/>
            <a:ext cx="3336199" cy="2638696"/>
          </a:xfrm>
          <a:prstGeom prst="rect">
            <a:avLst/>
          </a:prstGeom>
        </p:spPr>
      </p:pic>
      <p:pic>
        <p:nvPicPr>
          <p:cNvPr id="6" name="Picture 4" descr="automobilový rebrí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64" y="4093587"/>
            <a:ext cx="3308121" cy="26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Po stisknutí tlačítka nevypustí vrtulník střelu, ale vodu na požá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88" y="2135636"/>
            <a:ext cx="4089085" cy="27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6"/>
          <a:srcRect l="10640" t="12233" r="8736" b="6085"/>
          <a:stretch/>
        </p:blipFill>
        <p:spPr>
          <a:xfrm>
            <a:off x="4036764" y="1998617"/>
            <a:ext cx="3308121" cy="19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Hasiace prístroje</a:t>
            </a:r>
            <a:endParaRPr lang="sk-SK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44" y="692502"/>
            <a:ext cx="1390918" cy="1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asiaci prístroj vodný 9 l - NEMRZNÚCI DO - 20 | Florian - hasiac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0" y="2150268"/>
            <a:ext cx="2729085" cy="38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siaci prístroj práškový 6 kg -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91" y="2150268"/>
            <a:ext cx="2745003" cy="38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siaci prístroj snehový 2 kg -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38590" y="2150268"/>
            <a:ext cx="2745003" cy="38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025960" y="6191792"/>
            <a:ext cx="12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vodný</a:t>
            </a:r>
            <a:endParaRPr lang="sk-SK" sz="2400" dirty="0"/>
          </a:p>
        </p:txBody>
      </p:sp>
      <p:sp>
        <p:nvSpPr>
          <p:cNvPr id="9" name="BlokTextu 8"/>
          <p:cNvSpPr txBox="1"/>
          <p:nvPr/>
        </p:nvSpPr>
        <p:spPr>
          <a:xfrm>
            <a:off x="3835224" y="6191791"/>
            <a:ext cx="210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práškový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>
            <a:off x="6936126" y="6191790"/>
            <a:ext cx="15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snehový</a:t>
            </a:r>
            <a:endParaRPr lang="sk-SK" sz="2400" dirty="0"/>
          </a:p>
        </p:txBody>
      </p:sp>
      <p:pic>
        <p:nvPicPr>
          <p:cNvPr id="7176" name="Picture 8" descr="Hasiaci prístroj penový 9 l - D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89" y="2150268"/>
            <a:ext cx="2745003" cy="38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9699418" y="6191790"/>
            <a:ext cx="15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penový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49881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907</TotalTime>
  <Words>334</Words>
  <Application>Microsoft Office PowerPoint</Application>
  <PresentationFormat>Širokouhlá</PresentationFormat>
  <Paragraphs>63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Berlín</vt:lpstr>
      <vt:lpstr>Záchranný systém -HASIČI</vt:lpstr>
      <vt:lpstr>Prezentácia programu PowerPoint</vt:lpstr>
      <vt:lpstr>POŽIAR</vt:lpstr>
      <vt:lpstr>Ako môže vzniknúť požiar?</vt:lpstr>
      <vt:lpstr>Čo máš urobiť, keď zbadáš požiar?</vt:lpstr>
      <vt:lpstr>Dôležité telefónne čísla</vt:lpstr>
      <vt:lpstr>Hasičská technika - kedysi</vt:lpstr>
      <vt:lpstr>Hasičská technika - dnes</vt:lpstr>
      <vt:lpstr>Hasiace prístroje</vt:lpstr>
      <vt:lpstr>Hasičská stanica Šurany</vt:lpstr>
      <vt:lpstr>Dobrovoľný hasičský zbor Šurany</vt:lpstr>
      <vt:lpstr>Svätý Florián</vt:lpstr>
      <vt:lpstr>Čo hovoria legendy a povesti?</vt:lpstr>
      <vt:lpstr>Modlitba k sv. Floriánovi</vt:lpstr>
      <vt:lpstr>4. Máj – Medzinárodný  deň hasičov</vt:lpstr>
      <vt:lpstr>Ktoré  predmety používa pri práci hasič?</vt:lpstr>
      <vt:lpstr>Pomôž hasičom prísť k horiacemu domu.  Naviguj spolužiaka použitím termínov vľavo-vpravo, hore-dolu.</vt:lpstr>
      <vt:lpstr>Čo mám urobiť, ak vidím, že niekde horí?</vt:lpstr>
      <vt:lpstr>Nájdi rozdiely medzi obrázkami</vt:lpstr>
      <vt:lpstr>Čo musia urobiť hasiči po vzniku a ohlásení požiaru? Zoraď obrázky.</vt:lpstr>
      <vt:lpstr>Ďakujem za pozornosť!</vt:lpstr>
      <vt:lpstr>Použité 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HASIČI</dc:title>
  <dc:creator>Mária</dc:creator>
  <cp:lastModifiedBy>Mária</cp:lastModifiedBy>
  <cp:revision>59</cp:revision>
  <dcterms:created xsi:type="dcterms:W3CDTF">2020-05-04T21:54:16Z</dcterms:created>
  <dcterms:modified xsi:type="dcterms:W3CDTF">2020-05-07T08:09:37Z</dcterms:modified>
</cp:coreProperties>
</file>