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0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3F9EA59-2341-4F92-B0FE-E52AEB6D857E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DB59F0-0EA8-424D-BE3F-8068ACA7417F}" type="slidenum">
              <a:rPr lang="sk-SK" smtClean="0"/>
              <a:t>‹#›</a:t>
            </a:fld>
            <a:endParaRPr lang="sk-SK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649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EA59-2341-4F92-B0FE-E52AEB6D857E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59F0-0EA8-424D-BE3F-8068ACA741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042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EA59-2341-4F92-B0FE-E52AEB6D857E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59F0-0EA8-424D-BE3F-8068ACA741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132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EA59-2341-4F92-B0FE-E52AEB6D857E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59F0-0EA8-424D-BE3F-8068ACA741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308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3F9EA59-2341-4F92-B0FE-E52AEB6D857E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6DB59F0-0EA8-424D-BE3F-8068ACA7417F}" type="slidenum">
              <a:rPr lang="sk-SK" smtClean="0"/>
              <a:t>‹#›</a:t>
            </a:fld>
            <a:endParaRPr lang="sk-SK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90936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EA59-2341-4F92-B0FE-E52AEB6D857E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59F0-0EA8-424D-BE3F-8068ACA741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69357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EA59-2341-4F92-B0FE-E52AEB6D857E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59F0-0EA8-424D-BE3F-8068ACA741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66709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EA59-2341-4F92-B0FE-E52AEB6D857E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59F0-0EA8-424D-BE3F-8068ACA741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747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EA59-2341-4F92-B0FE-E52AEB6D857E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59F0-0EA8-424D-BE3F-8068ACA741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344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3F9EA59-2341-4F92-B0FE-E52AEB6D857E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6DB59F0-0EA8-424D-BE3F-8068ACA7417F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2129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3F9EA59-2341-4F92-B0FE-E52AEB6D857E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6DB59F0-0EA8-424D-BE3F-8068ACA741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4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3F9EA59-2341-4F92-B0FE-E52AEB6D857E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6DB59F0-0EA8-424D-BE3F-8068ACA7417F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927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agazin.pluska.sk/spektrum/hadzete-smeti-zem-takto-dlho-trva-kym-rozlozi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Zaujímavosti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15045" y="4008729"/>
            <a:ext cx="8045373" cy="742279"/>
          </a:xfrm>
        </p:spPr>
        <p:txBody>
          <a:bodyPr>
            <a:normAutofit fontScale="77500" lnSpcReduction="20000"/>
          </a:bodyPr>
          <a:lstStyle/>
          <a:p>
            <a:r>
              <a:rPr lang="sk-SK" sz="3200" dirty="0" smtClean="0"/>
              <a:t>Čo sa za koľko v prírode rozloží?</a:t>
            </a:r>
            <a:endParaRPr lang="sk-SK" sz="3200" dirty="0"/>
          </a:p>
        </p:txBody>
      </p:sp>
      <p:sp>
        <p:nvSpPr>
          <p:cNvPr id="4" name="Obdĺžnik 3"/>
          <p:cNvSpPr/>
          <p:nvPr/>
        </p:nvSpPr>
        <p:spPr>
          <a:xfrm>
            <a:off x="9156880" y="6090565"/>
            <a:ext cx="2627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Spracovala: </a:t>
            </a:r>
            <a:r>
              <a:rPr lang="sk-SK" dirty="0" err="1" smtClean="0"/>
              <a:t>Ľ.Čirková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823390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6770" y="123351"/>
            <a:ext cx="9404723" cy="1463248"/>
          </a:xfrm>
        </p:spPr>
        <p:txBody>
          <a:bodyPr>
            <a:normAutofit fontScale="90000"/>
          </a:bodyPr>
          <a:lstStyle/>
          <a:p>
            <a:r>
              <a:rPr lang="sk-SK" sz="2700" dirty="0" smtClean="0"/>
              <a:t>Zamysleli ste sa niekedy nad tým , ako dlho trvá, kým sa plastové vrecko, alebo šupka z banánu, ktorú necháte spadnúť pod nohy prirodzenou cestou rozloží? Nasledujúci zoznam vám to prezradí.</a:t>
            </a:r>
            <a:endParaRPr lang="sk-SK" sz="2700" dirty="0"/>
          </a:p>
        </p:txBody>
      </p:sp>
      <p:pic>
        <p:nvPicPr>
          <p:cNvPr id="1030" name="Picture 6" descr="Lístok na vlak predajú aj do triedy, ktorá nie je. Ako sa tomu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822" y="1541929"/>
            <a:ext cx="2316350" cy="149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nánové šupky proti voškám na ružiach a ako kompost - Rela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08" y="3114660"/>
            <a:ext cx="2801744" cy="186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pierové vrecká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578" y="4760285"/>
            <a:ext cx="2190266" cy="219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Škrupiny z vajec, ohryzky z jabĺk či jadierka z melónov. Jedzt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364" y="3407605"/>
            <a:ext cx="2387829" cy="22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988355" y="1793398"/>
            <a:ext cx="30909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00" i="1" dirty="0" smtClean="0"/>
              <a:t>noviny</a:t>
            </a:r>
            <a:endParaRPr lang="sk-SK" sz="2300" i="1" dirty="0"/>
          </a:p>
        </p:txBody>
      </p:sp>
      <p:sp>
        <p:nvSpPr>
          <p:cNvPr id="10" name="BlokTextu 9"/>
          <p:cNvSpPr txBox="1"/>
          <p:nvPr/>
        </p:nvSpPr>
        <p:spPr>
          <a:xfrm>
            <a:off x="988355" y="2611014"/>
            <a:ext cx="41889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00" i="1" dirty="0"/>
              <a:t>lístok na </a:t>
            </a:r>
            <a:r>
              <a:rPr lang="sk-SK" sz="2300" i="1" dirty="0" smtClean="0"/>
              <a:t>vlak</a:t>
            </a:r>
            <a:endParaRPr lang="sk-SK" sz="2300" i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946770" y="5342275"/>
            <a:ext cx="46040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00" i="1" dirty="0"/>
              <a:t>ohryzok z jablka 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946770" y="4527982"/>
            <a:ext cx="50290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00" i="1" dirty="0"/>
              <a:t>papierové </a:t>
            </a:r>
            <a:r>
              <a:rPr lang="sk-SK" sz="2300" i="1" dirty="0" smtClean="0"/>
              <a:t>vrecko</a:t>
            </a:r>
            <a:endParaRPr lang="sk-SK" sz="2300" i="1" dirty="0"/>
          </a:p>
        </p:txBody>
      </p:sp>
      <p:sp>
        <p:nvSpPr>
          <p:cNvPr id="15" name="BlokTextu 14"/>
          <p:cNvSpPr txBox="1"/>
          <p:nvPr/>
        </p:nvSpPr>
        <p:spPr>
          <a:xfrm>
            <a:off x="988355" y="3569498"/>
            <a:ext cx="469123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00" i="1" dirty="0"/>
              <a:t>banánová </a:t>
            </a:r>
            <a:r>
              <a:rPr lang="sk-SK" sz="2300" i="1" dirty="0" smtClean="0"/>
              <a:t>šupka </a:t>
            </a:r>
            <a:endParaRPr lang="sk-SK" sz="2300" i="1" dirty="0"/>
          </a:p>
        </p:txBody>
      </p:sp>
      <p:pic>
        <p:nvPicPr>
          <p:cNvPr id="1026" name="Picture 2" descr="Red all over? No, read all over. | Explain the Jok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307" y="1586599"/>
            <a:ext cx="25146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2660306" y="1793398"/>
            <a:ext cx="226668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00" b="1" i="1" u="sng" dirty="0"/>
              <a:t>6  týždňov</a:t>
            </a:r>
          </a:p>
        </p:txBody>
      </p:sp>
      <p:sp>
        <p:nvSpPr>
          <p:cNvPr id="19" name="BlokTextu 18"/>
          <p:cNvSpPr txBox="1"/>
          <p:nvPr/>
        </p:nvSpPr>
        <p:spPr>
          <a:xfrm>
            <a:off x="3873200" y="4544397"/>
            <a:ext cx="233596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00" b="1" i="1" u="sng" dirty="0"/>
              <a:t>1 mesiac</a:t>
            </a:r>
          </a:p>
        </p:txBody>
      </p:sp>
      <p:sp>
        <p:nvSpPr>
          <p:cNvPr id="20" name="BlokTextu 19"/>
          <p:cNvSpPr txBox="1"/>
          <p:nvPr/>
        </p:nvSpPr>
        <p:spPr>
          <a:xfrm>
            <a:off x="3836637" y="3569498"/>
            <a:ext cx="184390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00" b="1" i="1" u="sng" dirty="0" smtClean="0"/>
              <a:t>3-4 </a:t>
            </a:r>
            <a:r>
              <a:rPr lang="sk-SK" sz="2300" b="1" i="1" u="sng" dirty="0"/>
              <a:t>týždne</a:t>
            </a:r>
          </a:p>
        </p:txBody>
      </p:sp>
      <p:sp>
        <p:nvSpPr>
          <p:cNvPr id="21" name="BlokTextu 20"/>
          <p:cNvSpPr txBox="1"/>
          <p:nvPr/>
        </p:nvSpPr>
        <p:spPr>
          <a:xfrm>
            <a:off x="3811416" y="5330652"/>
            <a:ext cx="179493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00" b="1" i="1" u="sng" dirty="0"/>
              <a:t>2 mesiace</a:t>
            </a:r>
          </a:p>
        </p:txBody>
      </p:sp>
      <p:sp>
        <p:nvSpPr>
          <p:cNvPr id="22" name="BlokTextu 21"/>
          <p:cNvSpPr txBox="1"/>
          <p:nvPr/>
        </p:nvSpPr>
        <p:spPr>
          <a:xfrm>
            <a:off x="3501289" y="2626162"/>
            <a:ext cx="2514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00" b="1" i="1" u="sng" dirty="0"/>
              <a:t>2 týždne</a:t>
            </a:r>
          </a:p>
        </p:txBody>
      </p:sp>
      <p:sp>
        <p:nvSpPr>
          <p:cNvPr id="7" name="Šípka doprava 6"/>
          <p:cNvSpPr/>
          <p:nvPr/>
        </p:nvSpPr>
        <p:spPr>
          <a:xfrm>
            <a:off x="3318545" y="3552274"/>
            <a:ext cx="434563" cy="316184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4" name="Šípka doprava 23"/>
          <p:cNvSpPr/>
          <p:nvPr/>
        </p:nvSpPr>
        <p:spPr>
          <a:xfrm>
            <a:off x="2922951" y="2595866"/>
            <a:ext cx="434563" cy="316184"/>
          </a:xfrm>
          <a:prstGeom prst="rightArrow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5" name="Šípka doprava 24"/>
          <p:cNvSpPr/>
          <p:nvPr/>
        </p:nvSpPr>
        <p:spPr>
          <a:xfrm>
            <a:off x="2099256" y="1793398"/>
            <a:ext cx="434563" cy="316184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6" name="Šípka doprava 25"/>
          <p:cNvSpPr/>
          <p:nvPr/>
        </p:nvSpPr>
        <p:spPr>
          <a:xfrm>
            <a:off x="3422549" y="4529452"/>
            <a:ext cx="434563" cy="316184"/>
          </a:xfrm>
          <a:prstGeom prst="rightArrow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7" name="Šípka doprava 26"/>
          <p:cNvSpPr/>
          <p:nvPr/>
        </p:nvSpPr>
        <p:spPr>
          <a:xfrm>
            <a:off x="3244001" y="5316096"/>
            <a:ext cx="434563" cy="316184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8" name="Obdĺžnik 27"/>
          <p:cNvSpPr/>
          <p:nvPr/>
        </p:nvSpPr>
        <p:spPr>
          <a:xfrm>
            <a:off x="11114352" y="159623"/>
            <a:ext cx="746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  <p:sp>
        <p:nvSpPr>
          <p:cNvPr id="29" name="Obdĺžnik 28"/>
          <p:cNvSpPr/>
          <p:nvPr/>
        </p:nvSpPr>
        <p:spPr>
          <a:xfrm>
            <a:off x="10806698" y="621288"/>
            <a:ext cx="5931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30" name="Obdĺžnik 29"/>
          <p:cNvSpPr/>
          <p:nvPr/>
        </p:nvSpPr>
        <p:spPr>
          <a:xfrm>
            <a:off x="10329719" y="292591"/>
            <a:ext cx="5098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5496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75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4" grpId="0"/>
      <p:bldP spid="15" grpId="0"/>
      <p:bldP spid="6" grpId="0"/>
      <p:bldP spid="19" grpId="0"/>
      <p:bldP spid="20" grpId="0"/>
      <p:bldP spid="21" grpId="0"/>
      <p:bldP spid="22" grpId="0"/>
      <p:bldP spid="7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96189" y="464127"/>
            <a:ext cx="10935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300" i="1" dirty="0"/>
              <a:t>k</a:t>
            </a:r>
            <a:r>
              <a:rPr lang="sk-SK" sz="2300" i="1" dirty="0" smtClean="0"/>
              <a:t>artón</a:t>
            </a:r>
            <a:endParaRPr lang="sk-SK" sz="2300" i="1" dirty="0"/>
          </a:p>
        </p:txBody>
      </p:sp>
      <p:pic>
        <p:nvPicPr>
          <p:cNvPr id="2050" name="Picture 2" descr="Kartónové krabice / Kartón / Papier, kartón, etikety / Obalpartner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164" y="2799895"/>
            <a:ext cx="2964935" cy="296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987740" y="1482758"/>
            <a:ext cx="305404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300" i="1" dirty="0"/>
              <a:t>š</a:t>
            </a:r>
            <a:r>
              <a:rPr lang="sk-SK" sz="2300" i="1" dirty="0" smtClean="0"/>
              <a:t>upka z pomaranča</a:t>
            </a:r>
            <a:endParaRPr lang="sk-SK" sz="2300" i="1" dirty="0"/>
          </a:p>
        </p:txBody>
      </p:sp>
      <p:pic>
        <p:nvPicPr>
          <p:cNvPr id="2052" name="Picture 4" descr="Prekvapivé účinky kôry z pomaranča | Žena.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638" y="4434764"/>
            <a:ext cx="3016345" cy="201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987740" y="2583222"/>
            <a:ext cx="280397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300" i="1" dirty="0"/>
              <a:t>c</a:t>
            </a:r>
            <a:r>
              <a:rPr lang="sk-SK" sz="2300" i="1" dirty="0" smtClean="0"/>
              <a:t>igaretový ohorok</a:t>
            </a:r>
            <a:endParaRPr lang="sk-SK" sz="2300" i="1" dirty="0"/>
          </a:p>
        </p:txBody>
      </p:sp>
      <p:sp>
        <p:nvSpPr>
          <p:cNvPr id="5" name="AutoShape 6" descr="Cigarety zhasnú v roku 2011 – euractiv.sk"/>
          <p:cNvSpPr>
            <a:spLocks noChangeAspect="1" noChangeArrowheads="1"/>
          </p:cNvSpPr>
          <p:nvPr/>
        </p:nvSpPr>
        <p:spPr bwMode="auto">
          <a:xfrm>
            <a:off x="5939217" y="41299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8" descr="Cigarety zhasnú v roku 2011 – euractiv.s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8" name="Picture 10" descr="Cigaretové ohorky škodia rastlinám, obmedzujú ich rast - Tech S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343" y="455823"/>
            <a:ext cx="3012629" cy="20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1009852" y="3621039"/>
            <a:ext cx="23214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300" i="1" dirty="0"/>
              <a:t>p</a:t>
            </a:r>
            <a:r>
              <a:rPr lang="sk-SK" sz="2300" i="1" dirty="0" smtClean="0"/>
              <a:t>lastový pohár</a:t>
            </a:r>
            <a:endParaRPr lang="sk-SK" sz="2300" i="1" dirty="0"/>
          </a:p>
        </p:txBody>
      </p:sp>
      <p:pic>
        <p:nvPicPr>
          <p:cNvPr id="2060" name="Picture 12" descr="Plastový pohár biely 100 ml na studené nápoj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358" y="4555690"/>
            <a:ext cx="2219482" cy="253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1009852" y="4658856"/>
            <a:ext cx="19976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300" i="1" dirty="0"/>
              <a:t>s</a:t>
            </a:r>
            <a:r>
              <a:rPr lang="sk-SK" sz="2300" i="1" dirty="0" smtClean="0"/>
              <a:t>klenená fľaša</a:t>
            </a:r>
            <a:endParaRPr lang="sk-SK" sz="2300" i="1" dirty="0"/>
          </a:p>
        </p:txBody>
      </p:sp>
      <p:pic>
        <p:nvPicPr>
          <p:cNvPr id="9" name="Picture 2" descr="Sklenená fľaša ETICAT 550ml | Vetroshop.s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71" y="1185546"/>
            <a:ext cx="2658631" cy="265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lokTextu 15"/>
          <p:cNvSpPr txBox="1"/>
          <p:nvPr/>
        </p:nvSpPr>
        <p:spPr>
          <a:xfrm>
            <a:off x="2658371" y="464127"/>
            <a:ext cx="226668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00" b="1" i="1" u="sng" dirty="0"/>
              <a:t>2 mesiace</a:t>
            </a:r>
          </a:p>
        </p:txBody>
      </p:sp>
      <p:sp>
        <p:nvSpPr>
          <p:cNvPr id="17" name="BlokTextu 16"/>
          <p:cNvSpPr txBox="1"/>
          <p:nvPr/>
        </p:nvSpPr>
        <p:spPr>
          <a:xfrm>
            <a:off x="4324708" y="1509542"/>
            <a:ext cx="226668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00" b="1" i="1" u="sng" dirty="0" smtClean="0"/>
              <a:t>6 </a:t>
            </a:r>
            <a:r>
              <a:rPr lang="sk-SK" sz="2300" b="1" i="1" u="sng" dirty="0"/>
              <a:t>mesiacov</a:t>
            </a:r>
          </a:p>
        </p:txBody>
      </p:sp>
      <p:sp>
        <p:nvSpPr>
          <p:cNvPr id="18" name="BlokTextu 17"/>
          <p:cNvSpPr txBox="1"/>
          <p:nvPr/>
        </p:nvSpPr>
        <p:spPr>
          <a:xfrm>
            <a:off x="4160066" y="2576649"/>
            <a:ext cx="226668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00" b="1" i="1" u="sng" dirty="0"/>
              <a:t>15 rokov</a:t>
            </a:r>
          </a:p>
        </p:txBody>
      </p:sp>
      <p:sp>
        <p:nvSpPr>
          <p:cNvPr id="19" name="BlokTextu 18"/>
          <p:cNvSpPr txBox="1"/>
          <p:nvPr/>
        </p:nvSpPr>
        <p:spPr>
          <a:xfrm>
            <a:off x="3762742" y="3621039"/>
            <a:ext cx="226668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00" b="1" i="1" u="sng" dirty="0"/>
              <a:t>50 rokov</a:t>
            </a:r>
          </a:p>
        </p:txBody>
      </p:sp>
      <p:sp>
        <p:nvSpPr>
          <p:cNvPr id="20" name="BlokTextu 19"/>
          <p:cNvSpPr txBox="1"/>
          <p:nvPr/>
        </p:nvSpPr>
        <p:spPr>
          <a:xfrm>
            <a:off x="3595316" y="4713198"/>
            <a:ext cx="226668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00" b="1" i="1" u="sng" dirty="0"/>
              <a:t>tisíce rokov</a:t>
            </a:r>
          </a:p>
        </p:txBody>
      </p:sp>
      <p:sp>
        <p:nvSpPr>
          <p:cNvPr id="21" name="Šípka doprava 20"/>
          <p:cNvSpPr/>
          <p:nvPr/>
        </p:nvSpPr>
        <p:spPr>
          <a:xfrm>
            <a:off x="2112077" y="446814"/>
            <a:ext cx="434563" cy="316184"/>
          </a:xfrm>
          <a:prstGeom prst="rightArrow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2" name="Šípka doprava 21"/>
          <p:cNvSpPr/>
          <p:nvPr/>
        </p:nvSpPr>
        <p:spPr>
          <a:xfrm>
            <a:off x="3574431" y="2547501"/>
            <a:ext cx="434563" cy="316184"/>
          </a:xfrm>
          <a:prstGeom prst="rightArrow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3" name="Šípka doprava 22"/>
          <p:cNvSpPr/>
          <p:nvPr/>
        </p:nvSpPr>
        <p:spPr>
          <a:xfrm>
            <a:off x="2997020" y="4670501"/>
            <a:ext cx="434563" cy="316184"/>
          </a:xfrm>
          <a:prstGeom prst="rightArrow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4" name="Šípka doprava 23"/>
          <p:cNvSpPr/>
          <p:nvPr/>
        </p:nvSpPr>
        <p:spPr>
          <a:xfrm>
            <a:off x="3690931" y="1506501"/>
            <a:ext cx="434563" cy="316184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5" name="Šípka doprava 24"/>
          <p:cNvSpPr/>
          <p:nvPr/>
        </p:nvSpPr>
        <p:spPr>
          <a:xfrm>
            <a:off x="3160753" y="3620564"/>
            <a:ext cx="434563" cy="316184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6" name="Obdĺžnik 25"/>
          <p:cNvSpPr/>
          <p:nvPr/>
        </p:nvSpPr>
        <p:spPr>
          <a:xfrm>
            <a:off x="10444565" y="6025231"/>
            <a:ext cx="5098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27" name="Obdĺžnik 26"/>
          <p:cNvSpPr/>
          <p:nvPr/>
        </p:nvSpPr>
        <p:spPr>
          <a:xfrm>
            <a:off x="10699471" y="5442223"/>
            <a:ext cx="5931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  <p:sp>
        <p:nvSpPr>
          <p:cNvPr id="28" name="Obdĺžnik 27"/>
          <p:cNvSpPr/>
          <p:nvPr/>
        </p:nvSpPr>
        <p:spPr>
          <a:xfrm>
            <a:off x="11209283" y="5814515"/>
            <a:ext cx="5098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68514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25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25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25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25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0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25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25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25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25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25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25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25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25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25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25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25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25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097423" y="591690"/>
            <a:ext cx="180304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00" i="1" dirty="0"/>
              <a:t>ž</a:t>
            </a:r>
            <a:r>
              <a:rPr lang="sk-SK" sz="2300" i="1" dirty="0" smtClean="0"/>
              <a:t>uvačka</a:t>
            </a:r>
            <a:endParaRPr lang="sk-SK" sz="2300" i="1" dirty="0"/>
          </a:p>
        </p:txBody>
      </p:sp>
      <p:pic>
        <p:nvPicPr>
          <p:cNvPr id="1026" name="Picture 2" descr="Žuvačka Orbit Spearmint 14 g - E-shop - Dovezieme.s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30" y="388685"/>
            <a:ext cx="2150907" cy="179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107789" y="1514959"/>
            <a:ext cx="25090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300" i="1" dirty="0"/>
              <a:t>t</a:t>
            </a:r>
            <a:r>
              <a:rPr lang="sk-SK" sz="2300" i="1" dirty="0" smtClean="0"/>
              <a:t>užková baterka</a:t>
            </a:r>
            <a:endParaRPr lang="sk-SK" sz="2300" i="1" dirty="0"/>
          </a:p>
        </p:txBody>
      </p:sp>
      <p:sp>
        <p:nvSpPr>
          <p:cNvPr id="4" name="AutoShape 4" descr="Energizer Alkalická batéria Classic AA tužková, 4 ks nakúpiť v OB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6" descr="Tužkové baterie. Vše, co potřebujete vědět | ecoFut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102140" y="2438255"/>
            <a:ext cx="246574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300" i="1" dirty="0"/>
              <a:t>p</a:t>
            </a:r>
            <a:r>
              <a:rPr lang="sk-SK" sz="2300" i="1" dirty="0" smtClean="0"/>
              <a:t>lastové vrecko</a:t>
            </a:r>
            <a:endParaRPr lang="sk-SK" sz="2300" i="1" dirty="0"/>
          </a:p>
        </p:txBody>
      </p:sp>
      <p:pic>
        <p:nvPicPr>
          <p:cNvPr id="1034" name="Picture 10" descr="Plastové vrecká na balenie výrobkov a tova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665" y="4398377"/>
            <a:ext cx="2430200" cy="200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1135334" y="3469376"/>
            <a:ext cx="139653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300" i="1" dirty="0" smtClean="0"/>
              <a:t>PET fľaša</a:t>
            </a:r>
            <a:endParaRPr lang="sk-SK" sz="2300" i="1" dirty="0"/>
          </a:p>
        </p:txBody>
      </p:sp>
      <p:pic>
        <p:nvPicPr>
          <p:cNvPr id="1036" name="Picture 12" descr="Obce by privítali symbolický výkup PET fliaš | www.prozahori.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678" y="493103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1135334" y="4467265"/>
            <a:ext cx="310694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300" i="1" dirty="0"/>
              <a:t>j</a:t>
            </a:r>
            <a:r>
              <a:rPr lang="sk-SK" sz="2300" i="1" dirty="0" smtClean="0"/>
              <a:t>ednorazová plienka</a:t>
            </a:r>
            <a:endParaRPr lang="sk-SK" sz="2300" i="1" dirty="0"/>
          </a:p>
        </p:txBody>
      </p:sp>
      <p:pic>
        <p:nvPicPr>
          <p:cNvPr id="1038" name="Picture 14" descr="Čína Najlepšie Premier jednorazové detské plienky Dodávatelia a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2" y="2894782"/>
            <a:ext cx="2403990" cy="240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BlokTextu 13"/>
          <p:cNvSpPr txBox="1"/>
          <p:nvPr/>
        </p:nvSpPr>
        <p:spPr>
          <a:xfrm>
            <a:off x="3938196" y="1517746"/>
            <a:ext cx="226668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00" b="1" i="1" u="sng" dirty="0"/>
              <a:t>100 rokov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2905970" y="650523"/>
            <a:ext cx="226668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00" b="1" i="1" u="sng" dirty="0"/>
              <a:t>50 rokov</a:t>
            </a:r>
          </a:p>
        </p:txBody>
      </p:sp>
      <p:sp>
        <p:nvSpPr>
          <p:cNvPr id="16" name="BlokTextu 15"/>
          <p:cNvSpPr txBox="1"/>
          <p:nvPr/>
        </p:nvSpPr>
        <p:spPr>
          <a:xfrm>
            <a:off x="3099087" y="3474458"/>
            <a:ext cx="226668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00" b="1" i="1" u="sng" dirty="0"/>
              <a:t>450 rokov</a:t>
            </a:r>
          </a:p>
        </p:txBody>
      </p:sp>
      <p:sp>
        <p:nvSpPr>
          <p:cNvPr id="17" name="BlokTextu 16"/>
          <p:cNvSpPr txBox="1"/>
          <p:nvPr/>
        </p:nvSpPr>
        <p:spPr>
          <a:xfrm>
            <a:off x="3982763" y="2409395"/>
            <a:ext cx="285207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00" b="1" i="1" u="sng" dirty="0"/>
              <a:t>200-1000 rokov</a:t>
            </a:r>
          </a:p>
        </p:txBody>
      </p:sp>
      <p:sp>
        <p:nvSpPr>
          <p:cNvPr id="18" name="BlokTextu 17"/>
          <p:cNvSpPr txBox="1"/>
          <p:nvPr/>
        </p:nvSpPr>
        <p:spPr>
          <a:xfrm>
            <a:off x="4568155" y="4462500"/>
            <a:ext cx="226668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00" b="1" i="1" u="sng" dirty="0"/>
              <a:t>450 rokov</a:t>
            </a:r>
          </a:p>
        </p:txBody>
      </p:sp>
      <p:sp>
        <p:nvSpPr>
          <p:cNvPr id="19" name="Šípka doprava 18"/>
          <p:cNvSpPr/>
          <p:nvPr/>
        </p:nvSpPr>
        <p:spPr>
          <a:xfrm>
            <a:off x="2385177" y="629344"/>
            <a:ext cx="434563" cy="316184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0" name="Šípka doprava 19"/>
          <p:cNvSpPr/>
          <p:nvPr/>
        </p:nvSpPr>
        <p:spPr>
          <a:xfrm>
            <a:off x="3399528" y="2409395"/>
            <a:ext cx="434563" cy="316184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1" name="Šípka doprava 20"/>
          <p:cNvSpPr/>
          <p:nvPr/>
        </p:nvSpPr>
        <p:spPr>
          <a:xfrm>
            <a:off x="4024993" y="4449771"/>
            <a:ext cx="434563" cy="316184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2" name="Šípka doprava 21"/>
          <p:cNvSpPr/>
          <p:nvPr/>
        </p:nvSpPr>
        <p:spPr>
          <a:xfrm>
            <a:off x="3439052" y="1502424"/>
            <a:ext cx="434563" cy="316184"/>
          </a:xfrm>
          <a:prstGeom prst="rightArrow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3" name="Šípka doprava 22"/>
          <p:cNvSpPr/>
          <p:nvPr/>
        </p:nvSpPr>
        <p:spPr>
          <a:xfrm>
            <a:off x="2547779" y="3477588"/>
            <a:ext cx="434563" cy="316184"/>
          </a:xfrm>
          <a:prstGeom prst="rightArrow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050" name="Picture 2" descr="Batéria AA/R6 ULTRA prima 1,5V - Tifantex armysho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132" y="806567"/>
            <a:ext cx="3238868" cy="323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bdĺžnik 24"/>
          <p:cNvSpPr/>
          <p:nvPr/>
        </p:nvSpPr>
        <p:spPr>
          <a:xfrm>
            <a:off x="10329719" y="292591"/>
            <a:ext cx="5098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  <p:sp>
        <p:nvSpPr>
          <p:cNvPr id="26" name="Obdĺžnik 25"/>
          <p:cNvSpPr/>
          <p:nvPr/>
        </p:nvSpPr>
        <p:spPr>
          <a:xfrm>
            <a:off x="11114352" y="159623"/>
            <a:ext cx="746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  <p:sp>
        <p:nvSpPr>
          <p:cNvPr id="27" name="Obdĺžnik 26"/>
          <p:cNvSpPr/>
          <p:nvPr/>
        </p:nvSpPr>
        <p:spPr>
          <a:xfrm>
            <a:off x="10806698" y="621288"/>
            <a:ext cx="5931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8313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láčik 1"/>
          <p:cNvSpPr/>
          <p:nvPr/>
        </p:nvSpPr>
        <p:spPr>
          <a:xfrm>
            <a:off x="3374263" y="1867436"/>
            <a:ext cx="8087932" cy="4404575"/>
          </a:xfrm>
          <a:prstGeom prst="cloudCallout">
            <a:avLst>
              <a:gd name="adj1" fmla="val -72744"/>
              <a:gd name="adj2" fmla="val -83114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4707226" y="2962140"/>
            <a:ext cx="54220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i="1" dirty="0" smtClean="0"/>
              <a:t>Ďakujem za pozornosť! </a:t>
            </a:r>
            <a:r>
              <a:rPr lang="sk-SK" sz="6000" b="1" dirty="0" smtClean="0">
                <a:sym typeface="Wingdings" panose="05000000000000000000" pitchFamily="2" charset="2"/>
              </a:rPr>
              <a:t></a:t>
            </a:r>
            <a:endParaRPr lang="sk-SK" sz="6000" b="1" dirty="0"/>
          </a:p>
        </p:txBody>
      </p:sp>
    </p:spTree>
    <p:extLst>
      <p:ext uri="{BB962C8B-B14F-4D97-AF65-F5344CB8AC3E}">
        <p14:creationId xmlns:p14="http://schemas.microsoft.com/office/powerpoint/2010/main" val="2965427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128713" y="1643063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Zdroje: 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2233613" y="16892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2"/>
              </a:rPr>
              <a:t>https</a:t>
            </a:r>
            <a:r>
              <a:rPr lang="sk-SK" dirty="0">
                <a:solidFill>
                  <a:schemeClr val="tx2"/>
                </a:solidFill>
                <a:hlinkClick r:id="rId2"/>
              </a:rPr>
              <a:t>://</a:t>
            </a:r>
            <a:r>
              <a:rPr lang="sk-SK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2"/>
              </a:rPr>
              <a:t>magazin.pluska.sk/spektrum/hadzete-smeti-zem-takto-dlho-trva-kym-rozlozia</a:t>
            </a:r>
            <a:endParaRPr lang="sk-SK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128713" y="2471737"/>
            <a:ext cx="312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Obrázky</a:t>
            </a:r>
            <a:r>
              <a:rPr lang="sk-SK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</a:t>
            </a:r>
            <a:r>
              <a:rPr lang="sk-SK" dirty="0" smtClean="0"/>
              <a:t>internet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24154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TM10001106[[fn=Štítok]]</Template>
  <TotalTime>354</TotalTime>
  <Words>129</Words>
  <Application>Microsoft Office PowerPoint</Application>
  <PresentationFormat>Širokouhlá</PresentationFormat>
  <Paragraphs>47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1" baseType="lpstr">
      <vt:lpstr>Arial</vt:lpstr>
      <vt:lpstr>Gill Sans MT</vt:lpstr>
      <vt:lpstr>Impact</vt:lpstr>
      <vt:lpstr>Wingdings</vt:lpstr>
      <vt:lpstr>Badge</vt:lpstr>
      <vt:lpstr>Zaujímavosti</vt:lpstr>
      <vt:lpstr>Zamysleli ste sa niekedy nad tým , ako dlho trvá, kým sa plastové vrecko, alebo šupka z banánu, ktorú necháte spadnúť pod nohy prirodzenou cestou rozloží? Nasledujúci zoznam vám to prezradí.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Zaujímavosti</dc:title>
  <dc:creator>ZS Surany</dc:creator>
  <cp:lastModifiedBy>ZS Surany</cp:lastModifiedBy>
  <cp:revision>22</cp:revision>
  <dcterms:created xsi:type="dcterms:W3CDTF">2020-03-31T11:03:23Z</dcterms:created>
  <dcterms:modified xsi:type="dcterms:W3CDTF">2020-04-01T14:52:00Z</dcterms:modified>
</cp:coreProperties>
</file>