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6F79574C-2855-436F-92DE-28AADB7EA19F}">
          <p14:sldIdLst>
            <p14:sldId id="256"/>
            <p14:sldId id="280"/>
            <p14:sldId id="258"/>
            <p14:sldId id="265"/>
            <p14:sldId id="266"/>
            <p14:sldId id="267"/>
            <p14:sldId id="268"/>
          </p14:sldIdLst>
        </p14:section>
        <p14:section name="Sekcia bez názvu" id="{C4F2CE9A-5ED1-4F7E-A0F7-3858EBF030B0}">
          <p14:sldIdLst>
            <p14:sldId id="269"/>
            <p14:sldId id="270"/>
            <p14:sldId id="271"/>
            <p14:sldId id="272"/>
            <p14:sldId id="273"/>
          </p14:sldIdLst>
        </p14:section>
        <p14:section name="Sekcia bez názvu" id="{2DC26212-C5DB-43E7-9D46-E03A18E12E52}">
          <p14:sldIdLst>
            <p14:sldId id="274"/>
            <p14:sldId id="275"/>
            <p14:sldId id="276"/>
          </p14:sldIdLst>
        </p14:section>
        <p14:section name="Sekcia bez názvu" id="{450CE99C-8E14-43AC-9D4D-A224DD8C4F38}">
          <p14:sldIdLst>
            <p14:sldId id="277"/>
            <p14:sldId id="278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218"/>
    <a:srgbClr val="663300"/>
    <a:srgbClr val="259325"/>
    <a:srgbClr val="124612"/>
    <a:srgbClr val="483000"/>
    <a:srgbClr val="30BE30"/>
    <a:srgbClr val="00CC00"/>
    <a:srgbClr val="0E380E"/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7EB45-DA21-4ED5-9F6C-97306716C6DB}" type="datetimeFigureOut">
              <a:rPr lang="sk-SK" smtClean="0"/>
              <a:pPr/>
              <a:t>1.4.2020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6609-DA28-412F-B798-7322D11F9F3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4752528" cy="2160240"/>
          </a:xfrm>
          <a:prstGeom prst="roundRect">
            <a:avLst/>
          </a:prstGeom>
          <a:solidFill>
            <a:srgbClr val="124612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APRÍL – MESIAC LESOV </a:t>
            </a:r>
            <a:endParaRPr lang="sk-SK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10800000" flipV="1">
            <a:off x="5940152" y="6309320"/>
            <a:ext cx="4248472" cy="5486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Ľudmila Čirková</a:t>
            </a:r>
            <a:endParaRPr lang="sk-SK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Obrázok 3" descr="sov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548680"/>
            <a:ext cx="1008112" cy="98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1256186461796715642question-mark-icon_svg_m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3140968"/>
            <a:ext cx="72853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1195427467858604967PeterM_Tree_svg_me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624" y="4077072"/>
            <a:ext cx="1319808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260648"/>
            <a:ext cx="1319808" cy="148478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95536" y="350100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smrek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58112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breza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50100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javor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03848" y="458112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topoľ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3717032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4797152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3717032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4653136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380312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5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060848"/>
            <a:ext cx="5184576" cy="1296144"/>
          </a:xfrm>
          <a:prstGeom prst="roundRect">
            <a:avLst/>
          </a:prstGeom>
          <a:solidFill>
            <a:srgbClr val="186218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Medzi listnaté stromy </a:t>
            </a:r>
            <a:r>
              <a:rPr lang="sk-SK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nepatrí</a:t>
            </a: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19872" y="836712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03648" y="1196752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7544" y="350100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a)stromy 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4" y="458112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b)zvieratká 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75856" y="350100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c)kríky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75856" y="458112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d)pneumatiky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842" y="5190364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35222" y="3841347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3717032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69584" y="4920364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4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98834" y="2101736"/>
            <a:ext cx="5184576" cy="1296144"/>
          </a:xfrm>
          <a:prstGeom prst="roundRect">
            <a:avLst/>
          </a:prstGeom>
          <a:solidFill>
            <a:srgbClr val="186218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Čo nepatrí do lesa: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836712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03648" y="1196752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51720" y="332656"/>
            <a:ext cx="1319808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a)potichu  rozprávať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oddychovať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</a:t>
            </a:r>
            <a:r>
              <a:rPr lang="sk-SK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rechádzať 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03848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d)plašiť </a:t>
            </a: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lesnú zver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49724" y="4041024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3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060848"/>
            <a:ext cx="5184576" cy="1440160"/>
          </a:xfrm>
          <a:prstGeom prst="roundRect">
            <a:avLst/>
          </a:prstGeom>
          <a:solidFill>
            <a:srgbClr val="186218"/>
          </a:solidFill>
          <a:ln>
            <a:solidFill>
              <a:srgbClr val="92D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 lese sa </a:t>
            </a:r>
            <a:r>
              <a:rPr lang="sk-SK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nesmie</a:t>
            </a:r>
            <a:r>
              <a:rPr lang="sk-S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</a:t>
            </a:r>
            <a:endParaRPr lang="sk-SK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6" y="980728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03648" y="1196752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1720" y="260648"/>
            <a:ext cx="1319808" cy="1484784"/>
          </a:xfrm>
          <a:prstGeom prst="rect">
            <a:avLst/>
          </a:prstGeom>
        </p:spPr>
      </p:pic>
      <p:pic>
        <p:nvPicPr>
          <p:cNvPr id="17" name="Obrázok 16" descr="tango-face-wink-m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18148" y="5121144"/>
            <a:ext cx="523800" cy="540000"/>
          </a:xfrm>
          <a:prstGeom prst="rect">
            <a:avLst/>
          </a:prstGeom>
        </p:spPr>
      </p:pic>
      <p:pic>
        <p:nvPicPr>
          <p:cNvPr id="18" name="Obrázok 17" descr="tango-face-sad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49724" y="5391144"/>
            <a:ext cx="523800" cy="540000"/>
          </a:xfrm>
          <a:prstGeom prst="rect">
            <a:avLst/>
          </a:prstGeom>
        </p:spPr>
      </p:pic>
      <p:pic>
        <p:nvPicPr>
          <p:cNvPr id="22" name="Obrázok 21" descr="tango-face-sad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19171" y="4111355"/>
            <a:ext cx="5238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3528" y="378904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žltú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23528" y="486916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modrú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131840" y="378904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hnedú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131840" y="486916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zelenú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4005064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5445224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4293096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5445224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4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251520" y="2204864"/>
            <a:ext cx="5184576" cy="1440160"/>
          </a:xfrm>
          <a:prstGeom prst="roundRect">
            <a:avLst/>
          </a:prstGeom>
          <a:solidFill>
            <a:srgbClr val="186218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Akú farbu má kontajner do ktorého sa hádžu plastové fľaše:</a:t>
            </a:r>
            <a:endParaRPr lang="sk-SK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91880" y="980728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03648" y="1268760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23728" y="332656"/>
            <a:ext cx="1319808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378904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cukríky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86916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ozdoby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78904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šišky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03848" y="486916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listy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4005064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5085184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3933056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5085184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4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204864"/>
            <a:ext cx="5184576" cy="1440160"/>
          </a:xfrm>
          <a:prstGeom prst="roundRect">
            <a:avLst/>
          </a:prstGeom>
          <a:solidFill>
            <a:srgbClr val="186218"/>
          </a:solidFill>
          <a:ln>
            <a:solidFill>
              <a:srgbClr val="92D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 ihličnatých stromoch rastú:</a:t>
            </a:r>
            <a:endParaRPr lang="sk-SK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980728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31640" y="1268760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79712" y="332656"/>
            <a:ext cx="1319808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260648"/>
            <a:ext cx="1319808" cy="148478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95536" y="3717032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</a:t>
            </a:r>
            <a:r>
              <a:rPr lang="sk-SK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</a:t>
            </a: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upiter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797152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Venuša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717032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Mars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03848" y="4797152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Zem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5013176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3861048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60" y="3861048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32059" y="5013176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5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132856"/>
            <a:ext cx="5184576" cy="1440160"/>
          </a:xfrm>
          <a:prstGeom prst="roundRect">
            <a:avLst/>
          </a:prstGeom>
          <a:solidFill>
            <a:srgbClr val="186218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sk-SK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Ako sa volá planéta na ktorej žijeme:</a:t>
            </a:r>
            <a:endParaRPr lang="sk-SK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7864" y="980728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03648" y="1268760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na druhý deň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3 až </a:t>
            </a:r>
            <a:r>
              <a:rPr lang="sk-SK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týždne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1000 rokov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03848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2 mesiace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1760" y="5013176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80048" y="4174707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3789040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80048" y="5146778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4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060848"/>
            <a:ext cx="5184576" cy="1440160"/>
          </a:xfrm>
          <a:prstGeom prst="roundRect">
            <a:avLst/>
          </a:prstGeom>
          <a:solidFill>
            <a:srgbClr val="186218"/>
          </a:solidFill>
          <a:ln>
            <a:solidFill>
              <a:srgbClr val="92D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Vieš ako dlho sa v prírode rozkladá banánová šupka:</a:t>
            </a: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3848" y="980728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75656" y="1196752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79712" y="260648"/>
            <a:ext cx="1319808" cy="1484784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2267744" y="5486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14350" indent="-514350">
              <a:buAutoNum type="alphaLcParenR"/>
            </a:pP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autá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nábytok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papier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03848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zápalky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9752" y="3861048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3861048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4941168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4941168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4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060848"/>
            <a:ext cx="5184576" cy="1440160"/>
          </a:xfrm>
          <a:prstGeom prst="roundRect">
            <a:avLst/>
          </a:prstGeom>
          <a:solidFill>
            <a:srgbClr val="186218"/>
          </a:solidFill>
          <a:ln>
            <a:solidFill>
              <a:srgbClr val="92D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 vyťaženého dreva nevyrábame: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764704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75656" y="1124744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51720" y="260648"/>
            <a:ext cx="1319808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3717032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a)Kruhový objazd</a:t>
            </a:r>
          </a:p>
          <a:p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797152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b)ventilátor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717032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c)silný vietor </a:t>
            </a:r>
          </a:p>
        </p:txBody>
      </p:sp>
      <p:sp>
        <p:nvSpPr>
          <p:cNvPr id="7" name="Obdĺžnik 6"/>
          <p:cNvSpPr/>
          <p:nvPr/>
        </p:nvSpPr>
        <p:spPr>
          <a:xfrm>
            <a:off x="3203848" y="4797152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recyklácia</a:t>
            </a: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05536" y="5203916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8404" y="4123003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5600" y="4109712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7947" y="5085140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4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132856"/>
            <a:ext cx="6912768" cy="1440160"/>
          </a:xfrm>
          <a:prstGeom prst="roundRect">
            <a:avLst/>
          </a:prstGeom>
          <a:solidFill>
            <a:srgbClr val="186218"/>
          </a:solidFill>
          <a:ln>
            <a:solidFill>
              <a:srgbClr val="92D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Čo znamená tento znak </a:t>
            </a:r>
            <a:endParaRPr lang="sk-SK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59832" y="908720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31640" y="1196752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835696" y="260648"/>
            <a:ext cx="1319808" cy="1484784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2195736" y="5486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8" descr="Zborovna.sk – portál pre učiteľo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05" y="2386525"/>
            <a:ext cx="1523672" cy="9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1700808"/>
            <a:ext cx="4477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73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24612"/>
              </a:buClr>
              <a:buFont typeface="Calibri" panose="020F0502020204030204" pitchFamily="34" charset="0"/>
              <a:buChar char="›"/>
            </a:pPr>
            <a:r>
              <a:rPr lang="sk-SK" dirty="0" smtClean="0"/>
              <a:t>Milé deti, pripravila som pre Vás krátky kvíz o lesoch.</a:t>
            </a:r>
          </a:p>
          <a:p>
            <a:pPr>
              <a:buClr>
                <a:srgbClr val="124612"/>
              </a:buClr>
              <a:buFont typeface="Calibri" panose="020F0502020204030204" pitchFamily="34" charset="0"/>
              <a:buChar char="›"/>
            </a:pPr>
            <a:r>
              <a:rPr lang="sk-SK" dirty="0" smtClean="0"/>
              <a:t>Keď klikneš na </a:t>
            </a:r>
            <a:r>
              <a:rPr lang="sk-SK" b="1" i="1" u="sng" dirty="0" smtClean="0"/>
              <a:t>SOVIČKU</a:t>
            </a:r>
            <a:r>
              <a:rPr lang="sk-SK" dirty="0" smtClean="0"/>
              <a:t>, zobrazia sa </a:t>
            </a:r>
            <a:r>
              <a:rPr lang="sk-SK" b="1" i="1" u="sng" dirty="0" smtClean="0"/>
              <a:t>otázky</a:t>
            </a:r>
            <a:r>
              <a:rPr lang="sk-SK" dirty="0" smtClean="0"/>
              <a:t>.</a:t>
            </a:r>
          </a:p>
          <a:p>
            <a:pPr>
              <a:buClr>
                <a:srgbClr val="124612"/>
              </a:buClr>
              <a:buFont typeface="Calibri" panose="020F0502020204030204" pitchFamily="34" charset="0"/>
              <a:buChar char="›"/>
            </a:pPr>
            <a:r>
              <a:rPr lang="sk-SK" dirty="0" smtClean="0"/>
              <a:t>Keď si chceš overiť </a:t>
            </a:r>
            <a:r>
              <a:rPr lang="sk-SK" b="1" i="1" u="sng" dirty="0" smtClean="0"/>
              <a:t>správnu odpoveď</a:t>
            </a:r>
            <a:r>
              <a:rPr lang="sk-SK" dirty="0" smtClean="0"/>
              <a:t>, klikni na </a:t>
            </a:r>
            <a:r>
              <a:rPr lang="sk-SK" b="1" i="1" u="sng" dirty="0" smtClean="0"/>
              <a:t>OTÁZNIK</a:t>
            </a:r>
            <a:r>
              <a:rPr lang="sk-SK" dirty="0" smtClean="0"/>
              <a:t>.</a:t>
            </a:r>
          </a:p>
          <a:p>
            <a:pPr>
              <a:buClr>
                <a:srgbClr val="124612"/>
              </a:buClr>
              <a:buFont typeface="Calibri" panose="020F0502020204030204" pitchFamily="34" charset="0"/>
              <a:buChar char="›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Veľa šťastia!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38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3528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listnaté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23528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ihličnaté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75856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zmiešané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75856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kvetnaté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193" y="3866013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164288" y="548680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3" action="ppaction://hlinksldjump"/>
          </p:cNvPr>
          <p:cNvSpPr/>
          <p:nvPr/>
        </p:nvSpPr>
        <p:spPr>
          <a:xfrm flipH="1">
            <a:off x="971600" y="548680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611560" y="2204864"/>
            <a:ext cx="5184576" cy="1296144"/>
          </a:xfrm>
          <a:prstGeom prst="roundRect">
            <a:avLst/>
          </a:prstGeom>
          <a:solidFill>
            <a:srgbClr val="12461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Aké lesy nepoznáme?</a:t>
            </a:r>
            <a:endParaRPr lang="sk-SK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4" y="1052736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7624" y="1268760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43944" y="509668"/>
            <a:ext cx="1319808" cy="1484784"/>
          </a:xfrm>
          <a:prstGeom prst="rect">
            <a:avLst/>
          </a:prstGeom>
        </p:spPr>
      </p:pic>
      <p:pic>
        <p:nvPicPr>
          <p:cNvPr id="21" name="Obrázok 20" descr="tango-face-wink-m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72336" y="4984746"/>
            <a:ext cx="523800" cy="540000"/>
          </a:xfrm>
          <a:prstGeom prst="rect">
            <a:avLst/>
          </a:prstGeom>
        </p:spPr>
      </p:pic>
      <p:pic>
        <p:nvPicPr>
          <p:cNvPr id="22" name="Obrázok 21" descr="tango-face-sad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3992" y="5021510"/>
            <a:ext cx="523800" cy="540000"/>
          </a:xfrm>
          <a:prstGeom prst="rect">
            <a:avLst/>
          </a:prstGeom>
        </p:spPr>
      </p:pic>
      <p:pic>
        <p:nvPicPr>
          <p:cNvPr id="23" name="Obrázok 22" descr="tango-face-sad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3992" y="3926526"/>
            <a:ext cx="5238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350100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turistiku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1520" y="458112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rekreáciu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059832" y="350100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plávanie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059832" y="458112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oddych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3717032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7744" y="3717032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4797152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4797152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308304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4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251520" y="2060848"/>
            <a:ext cx="5184576" cy="1296144"/>
          </a:xfrm>
          <a:prstGeom prst="roundRect">
            <a:avLst/>
          </a:prstGeom>
          <a:solidFill>
            <a:srgbClr val="124612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Lesy </a:t>
            </a:r>
            <a:r>
              <a:rPr lang="sk-SK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nie sú</a:t>
            </a: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vhodným prostredím na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91880" y="908720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3608" y="1196752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51720" y="404664"/>
            <a:ext cx="1319808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332656"/>
            <a:ext cx="1319808" cy="148478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95536" y="342900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smeti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50912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vodu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429000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vzduch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01279" y="448707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kyslík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4725144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3645024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60" y="4725144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60" y="3645024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308304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doľava 15">
            <a:hlinkClick r:id="rId5" action="ppaction://hlinksldjump"/>
          </p:cNvPr>
          <p:cNvSpPr/>
          <p:nvPr/>
        </p:nvSpPr>
        <p:spPr>
          <a:xfrm>
            <a:off x="611560" y="620688"/>
            <a:ext cx="1080000" cy="540000"/>
          </a:xfrm>
          <a:prstGeom prst="lef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1988840"/>
            <a:ext cx="5184576" cy="1296144"/>
          </a:xfrm>
          <a:prstGeom prst="roundRect">
            <a:avLst/>
          </a:prstGeom>
          <a:solidFill>
            <a:srgbClr val="186218"/>
          </a:solidFill>
          <a:ln>
            <a:solidFill>
              <a:srgbClr val="92D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Lesy produkujú: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63888" y="836712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03648" y="1124744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332656"/>
            <a:ext cx="1319808" cy="148478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23528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 medveď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23528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veverica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131840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 srna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131840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kapor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941168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3861048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4941168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3861048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5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132856"/>
            <a:ext cx="5184576" cy="1296144"/>
          </a:xfrm>
          <a:prstGeom prst="roundRect">
            <a:avLst/>
          </a:prstGeom>
          <a:solidFill>
            <a:srgbClr val="18621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Medzi lesné živočíchy </a:t>
            </a:r>
            <a:r>
              <a:rPr lang="sk-SK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nepatrí</a:t>
            </a: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19872" y="1052736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31640" y="1268760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332656"/>
            <a:ext cx="1319808" cy="148478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95536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14350" indent="-514350">
              <a:buAutoNum type="alphaLcParenR"/>
            </a:pP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Hríb dubový</a:t>
            </a:r>
          </a:p>
        </p:txBody>
      </p:sp>
      <p:sp>
        <p:nvSpPr>
          <p:cNvPr id="5" name="Obdĺžnik 4"/>
          <p:cNvSpPr/>
          <p:nvPr/>
        </p:nvSpPr>
        <p:spPr>
          <a:xfrm>
            <a:off x="395536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Rýdzik pravý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03848" y="364502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c)Muchotrávka červená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03848" y="4725144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Bedľa    jedlá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4077072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4941168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4941168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3861048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5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323528" y="2204864"/>
            <a:ext cx="5184576" cy="1296144"/>
          </a:xfrm>
          <a:prstGeom prst="roundRect">
            <a:avLst/>
          </a:prstGeom>
          <a:solidFill>
            <a:srgbClr val="186218"/>
          </a:solidFill>
          <a:ln>
            <a:solidFill>
              <a:srgbClr val="92D05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Medzi jedovaté huby patrí: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5856" y="1052736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59632" y="1340768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260648"/>
            <a:ext cx="1319808" cy="148478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23528" y="3573016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a)Deň Planéty   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23528" y="4653136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b)Deň Prírody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112502" y="3586741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c)Deň Narcisov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129919" y="4688648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 Deň Zeme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8702" y="4989881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44215" y="5170063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28536" y="4131048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88702" y="4117129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596336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5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251520" y="2132856"/>
            <a:ext cx="5420344" cy="1296144"/>
          </a:xfrm>
          <a:prstGeom prst="roundRect">
            <a:avLst/>
          </a:prstGeom>
          <a:solidFill>
            <a:srgbClr val="186218"/>
          </a:solidFill>
          <a:ln>
            <a:solidFill>
              <a:srgbClr val="92D05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Ako sa volá sviatok, ktorý oslavuje naša Zem 22. apríla?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7864" y="1052736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31640" y="1268760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1195427467858604967PeterM_Tree_svg_me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404664"/>
            <a:ext cx="1319808" cy="148478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21080" y="3573016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14350" indent="-514350">
              <a:buAutoNum type="alphaLcParenR"/>
            </a:pPr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Hľadanie odpadkov</a:t>
            </a:r>
          </a:p>
          <a:p>
            <a:pPr marL="457200" indent="-457200">
              <a:buAutoNum type="alphaLcParenR"/>
            </a:pPr>
            <a:endParaRPr lang="sk-SK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68175" y="4653136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 triedenie   odpadkov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113905" y="3573016"/>
            <a:ext cx="2808312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c)vyhadzovanie odpadkov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131840" y="4653136"/>
            <a:ext cx="2700000" cy="936000"/>
          </a:xfrm>
          <a:prstGeom prst="rect">
            <a:avLst/>
          </a:prstGeom>
          <a:gradFill flip="none" rotWithShape="1">
            <a:gsLst>
              <a:gs pos="0">
                <a:srgbClr val="259325">
                  <a:shade val="30000"/>
                  <a:satMod val="115000"/>
                </a:srgbClr>
              </a:gs>
              <a:gs pos="50000">
                <a:srgbClr val="259325">
                  <a:shade val="67500"/>
                  <a:satMod val="115000"/>
                </a:srgbClr>
              </a:gs>
              <a:gs pos="100000">
                <a:srgbClr val="2593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d)zbieranie odpadkov</a:t>
            </a:r>
            <a:endParaRPr lang="sk-SK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Obrázok 7" descr="tango-face-wink-m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90821" y="5011514"/>
            <a:ext cx="523800" cy="540000"/>
          </a:xfrm>
          <a:prstGeom prst="rect">
            <a:avLst/>
          </a:prstGeom>
        </p:spPr>
      </p:pic>
      <p:pic>
        <p:nvPicPr>
          <p:cNvPr id="9" name="Obrázok 8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4869160"/>
            <a:ext cx="523800" cy="540000"/>
          </a:xfrm>
          <a:prstGeom prst="rect">
            <a:avLst/>
          </a:prstGeom>
        </p:spPr>
      </p:pic>
      <p:pic>
        <p:nvPicPr>
          <p:cNvPr id="10" name="Obrázok 9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46757" y="4022325"/>
            <a:ext cx="523800" cy="540000"/>
          </a:xfrm>
          <a:prstGeom prst="rect">
            <a:avLst/>
          </a:prstGeom>
        </p:spPr>
      </p:pic>
      <p:pic>
        <p:nvPicPr>
          <p:cNvPr id="11" name="Obrázok 10" descr="tango-face-sad-m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24483" y="4022325"/>
            <a:ext cx="523800" cy="540000"/>
          </a:xfrm>
          <a:prstGeom prst="rect">
            <a:avLst/>
          </a:prstGeom>
        </p:spPr>
      </p:pic>
      <p:sp>
        <p:nvSpPr>
          <p:cNvPr id="15" name="Šípka vpravo so zárezom 14"/>
          <p:cNvSpPr/>
          <p:nvPr/>
        </p:nvSpPr>
        <p:spPr>
          <a:xfrm>
            <a:off x="7380312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ďalej</a:t>
            </a:r>
            <a:endParaRPr lang="sk-SK" b="1" dirty="0"/>
          </a:p>
        </p:txBody>
      </p:sp>
      <p:sp>
        <p:nvSpPr>
          <p:cNvPr id="16" name="Šípka vpravo so zárezom 15">
            <a:hlinkClick r:id="rId5" action="ppaction://hlinksldjump"/>
          </p:cNvPr>
          <p:cNvSpPr/>
          <p:nvPr/>
        </p:nvSpPr>
        <p:spPr>
          <a:xfrm flipH="1">
            <a:off x="611560" y="620688"/>
            <a:ext cx="1080000" cy="540000"/>
          </a:xfrm>
          <a:prstGeom prst="notchedRightArrow">
            <a:avLst/>
          </a:prstGeom>
          <a:solidFill>
            <a:srgbClr val="25932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späť</a:t>
            </a:r>
            <a:endParaRPr lang="sk-SK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2339752" y="6926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19" name="Zaoblený obdĺžnik 18"/>
          <p:cNvSpPr/>
          <p:nvPr/>
        </p:nvSpPr>
        <p:spPr>
          <a:xfrm>
            <a:off x="251520" y="2132856"/>
            <a:ext cx="5184576" cy="1296144"/>
          </a:xfrm>
          <a:prstGeom prst="roundRect">
            <a:avLst/>
          </a:prstGeom>
          <a:solidFill>
            <a:srgbClr val="186218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Čo znamená slovo SEPARÁCIA</a:t>
            </a:r>
            <a:r>
              <a:rPr lang="sk-SK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3" name="Obrázok 12" descr="1256186461796715642question-mark-icon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63888" y="980728"/>
            <a:ext cx="679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sov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59632" y="1268760"/>
            <a:ext cx="811012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356</Words>
  <Application>Microsoft Office PowerPoint</Application>
  <PresentationFormat>Prezentácia na obrazovke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Motív Office</vt:lpstr>
      <vt:lpstr>APRÍL – MESIAC LESOV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ČÍTAJME SPOLU Marec – mesiac knihy</dc:title>
  <dc:creator>Miriam</dc:creator>
  <cp:lastModifiedBy>ZS Surany</cp:lastModifiedBy>
  <cp:revision>56</cp:revision>
  <dcterms:created xsi:type="dcterms:W3CDTF">2013-03-13T17:49:09Z</dcterms:created>
  <dcterms:modified xsi:type="dcterms:W3CDTF">2020-04-01T10:25:37Z</dcterms:modified>
</cp:coreProperties>
</file>