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5" r:id="rId8"/>
    <p:sldId id="269" r:id="rId9"/>
    <p:sldId id="271" r:id="rId10"/>
    <p:sldId id="272" r:id="rId11"/>
    <p:sldId id="266" r:id="rId12"/>
    <p:sldId id="273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03334B30-95AD-4267-B977-67AAA81C6C55}">
          <p14:sldIdLst>
            <p14:sldId id="257"/>
            <p14:sldId id="258"/>
            <p14:sldId id="259"/>
            <p14:sldId id="260"/>
            <p14:sldId id="262"/>
            <p14:sldId id="261"/>
          </p14:sldIdLst>
        </p14:section>
        <p14:section name="Sekcia bez názvu" id="{FAFD5C6E-38A2-426A-B137-0DEBB0B518DC}">
          <p14:sldIdLst>
            <p14:sldId id="265"/>
            <p14:sldId id="269"/>
            <p14:sldId id="271"/>
            <p14:sldId id="272"/>
            <p14:sldId id="266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BAC2-046A-4E90-94C9-47E6CF4F18C9}" type="datetimeFigureOut">
              <a:rPr lang="sk-SK" smtClean="0"/>
              <a:pPr/>
              <a:t>30.3.2020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9655-4671-446B-9A8F-DCF1D1EABA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BAC2-046A-4E90-94C9-47E6CF4F18C9}" type="datetimeFigureOut">
              <a:rPr lang="sk-SK" smtClean="0"/>
              <a:pPr/>
              <a:t>30.3.2020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9655-4671-446B-9A8F-DCF1D1EABA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BAC2-046A-4E90-94C9-47E6CF4F18C9}" type="datetimeFigureOut">
              <a:rPr lang="sk-SK" smtClean="0"/>
              <a:pPr/>
              <a:t>30.3.2020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9655-4671-446B-9A8F-DCF1D1EABA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BAC2-046A-4E90-94C9-47E6CF4F18C9}" type="datetimeFigureOut">
              <a:rPr lang="sk-SK" smtClean="0"/>
              <a:pPr/>
              <a:t>30.3.2020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9655-4671-446B-9A8F-DCF1D1EABA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BAC2-046A-4E90-94C9-47E6CF4F18C9}" type="datetimeFigureOut">
              <a:rPr lang="sk-SK" smtClean="0"/>
              <a:pPr/>
              <a:t>30.3.2020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9655-4671-446B-9A8F-DCF1D1EABA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BAC2-046A-4E90-94C9-47E6CF4F18C9}" type="datetimeFigureOut">
              <a:rPr lang="sk-SK" smtClean="0"/>
              <a:pPr/>
              <a:t>30.3.2020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9655-4671-446B-9A8F-DCF1D1EABA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BAC2-046A-4E90-94C9-47E6CF4F18C9}" type="datetimeFigureOut">
              <a:rPr lang="sk-SK" smtClean="0"/>
              <a:pPr/>
              <a:t>30.3.2020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9655-4671-446B-9A8F-DCF1D1EABA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BAC2-046A-4E90-94C9-47E6CF4F18C9}" type="datetimeFigureOut">
              <a:rPr lang="sk-SK" smtClean="0"/>
              <a:pPr/>
              <a:t>30.3.2020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9655-4671-446B-9A8F-DCF1D1EABA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BAC2-046A-4E90-94C9-47E6CF4F18C9}" type="datetimeFigureOut">
              <a:rPr lang="sk-SK" smtClean="0"/>
              <a:pPr/>
              <a:t>30.3.2020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9655-4671-446B-9A8F-DCF1D1EABA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BAC2-046A-4E90-94C9-47E6CF4F18C9}" type="datetimeFigureOut">
              <a:rPr lang="sk-SK" smtClean="0"/>
              <a:pPr/>
              <a:t>30.3.2020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9655-4671-446B-9A8F-DCF1D1EABA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BAC2-046A-4E90-94C9-47E6CF4F18C9}" type="datetimeFigureOut">
              <a:rPr lang="sk-SK" smtClean="0"/>
              <a:pPr/>
              <a:t>30.3.2020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9655-4671-446B-9A8F-DCF1D1EABA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8BAC2-046A-4E90-94C9-47E6CF4F18C9}" type="datetimeFigureOut">
              <a:rPr lang="sk-SK" smtClean="0"/>
              <a:pPr/>
              <a:t>30.3.2020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39655-4671-446B-9A8F-DCF1D1EABA3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12" Type="http://schemas.openxmlformats.org/officeDocument/2006/relationships/image" Target="../media/image74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11" Type="http://schemas.openxmlformats.org/officeDocument/2006/relationships/image" Target="../media/image73.jpeg"/><Relationship Id="rId5" Type="http://schemas.openxmlformats.org/officeDocument/2006/relationships/image" Target="../media/image67.jpeg"/><Relationship Id="rId10" Type="http://schemas.openxmlformats.org/officeDocument/2006/relationships/image" Target="../media/image72.jpeg"/><Relationship Id="rId4" Type="http://schemas.openxmlformats.org/officeDocument/2006/relationships/image" Target="../media/image66.jpeg"/><Relationship Id="rId9" Type="http://schemas.openxmlformats.org/officeDocument/2006/relationships/image" Target="../media/image71.png"/><Relationship Id="rId1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edime.sk/" TargetMode="External"/><Relationship Id="rId2" Type="http://schemas.openxmlformats.org/officeDocument/2006/relationships/hyperlink" Target="https://www.zborovna.sk/kniznica.php?action=show_version&amp;id=166161&amp;hit=72812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eparovanyzber.sk/obsah/%C4%8Do-je-recykl%C3%A1ci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eg"/><Relationship Id="rId3" Type="http://schemas.openxmlformats.org/officeDocument/2006/relationships/image" Target="../media/image22.gif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0.gif"/><Relationship Id="rId15" Type="http://schemas.openxmlformats.org/officeDocument/2006/relationships/image" Target="../media/image33.jpeg"/><Relationship Id="rId10" Type="http://schemas.openxmlformats.org/officeDocument/2006/relationships/image" Target="../media/image28.png"/><Relationship Id="rId4" Type="http://schemas.openxmlformats.org/officeDocument/2006/relationships/image" Target="../media/image23.gif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12" Type="http://schemas.openxmlformats.org/officeDocument/2006/relationships/image" Target="../media/image3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12" Type="http://schemas.openxmlformats.org/officeDocument/2006/relationships/image" Target="../media/image61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5" Type="http://schemas.openxmlformats.org/officeDocument/2006/relationships/image" Target="../media/image34.pn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Relationship Id="rId14" Type="http://schemas.openxmlformats.org/officeDocument/2006/relationships/image" Target="../media/image6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4232548" y="2444942"/>
            <a:ext cx="4528758" cy="2803326"/>
          </a:xfrm>
          <a:solidFill>
            <a:schemeClr val="tx2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  <a:bevelB w="101600" h="101600"/>
          </a:sp3d>
        </p:spPr>
        <p:txBody>
          <a:bodyPr>
            <a:normAutofit/>
          </a:bodyPr>
          <a:lstStyle/>
          <a:p>
            <a:r>
              <a:rPr lang="sk-SK" sz="6600" b="1" dirty="0" smtClean="0">
                <a:solidFill>
                  <a:srgbClr val="0070C0"/>
                </a:solidFill>
              </a:rPr>
              <a:t>DEŇ</a:t>
            </a:r>
            <a:r>
              <a:rPr lang="sk-SK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6600" b="1" dirty="0" smtClean="0">
                <a:solidFill>
                  <a:srgbClr val="0070C0"/>
                </a:solidFill>
              </a:rPr>
              <a:t>ZEME</a:t>
            </a:r>
            <a:endParaRPr lang="sk-SK" sz="6600" b="1" dirty="0">
              <a:solidFill>
                <a:srgbClr val="0070C0"/>
              </a:solidFill>
            </a:endParaRP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4716016" y="4221088"/>
            <a:ext cx="3672408" cy="1536576"/>
          </a:xfrm>
        </p:spPr>
        <p:txBody>
          <a:bodyPr>
            <a:norm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Obrázok 7" descr="zem4a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08104" y="1052736"/>
            <a:ext cx="1904763" cy="1223810"/>
          </a:xfrm>
          <a:prstGeom prst="rect">
            <a:avLst/>
          </a:prstGeom>
        </p:spPr>
      </p:pic>
      <p:pic>
        <p:nvPicPr>
          <p:cNvPr id="11" name="Obrázok 10" descr="kvet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20545" y="1693176"/>
            <a:ext cx="620606" cy="583370"/>
          </a:xfrm>
          <a:prstGeom prst="rect">
            <a:avLst/>
          </a:prstGeom>
        </p:spPr>
      </p:pic>
      <p:pic>
        <p:nvPicPr>
          <p:cNvPr id="13" name="Obrázok 12" descr="lienka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349845" y="2564904"/>
            <a:ext cx="396700" cy="414795"/>
          </a:xfrm>
          <a:prstGeom prst="rect">
            <a:avLst/>
          </a:prstGeom>
        </p:spPr>
      </p:pic>
      <p:pic>
        <p:nvPicPr>
          <p:cNvPr id="14" name="Obrázok 13" descr="bee-md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236296" y="548680"/>
            <a:ext cx="806815" cy="532498"/>
          </a:xfrm>
          <a:prstGeom prst="rect">
            <a:avLst/>
          </a:prstGeom>
        </p:spPr>
      </p:pic>
      <p:pic>
        <p:nvPicPr>
          <p:cNvPr id="16" name="Obrázok 15" descr="11949853801640399181bird_of_peace_mauro_oliv_01_svg_med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211960" y="908720"/>
            <a:ext cx="698223" cy="546941"/>
          </a:xfrm>
          <a:prstGeom prst="rect">
            <a:avLst/>
          </a:prstGeom>
        </p:spPr>
      </p:pic>
      <p:pic>
        <p:nvPicPr>
          <p:cNvPr id="2050" name="Picture 2" descr="29790538 1747775928578598 3193399156800437005 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55" y="1340768"/>
            <a:ext cx="4246553" cy="413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7143011" y="612032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Ľudmila Čirková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547664" y="-99392"/>
            <a:ext cx="8990766" cy="108012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0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Čo nepatrí do vody ?</a:t>
            </a:r>
            <a:endParaRPr lang="sk-SK" sz="40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img.mediacentrum.sk/gallery/620_a/22677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34" y="944235"/>
            <a:ext cx="845548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iving-shop.sk/fotky1809/fotos/gen320/gen__vyr_370035_Clio_Blue_0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53741">
            <a:off x="7575037" y="5219564"/>
            <a:ext cx="771437" cy="106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ok 11" descr="http://www.zdrava-flasa.sk/img/banner.jpg"/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0" r="86957" b="10549"/>
          <a:stretch/>
        </p:blipFill>
        <p:spPr bwMode="auto">
          <a:xfrm rot="3909711">
            <a:off x="806884" y="4847601"/>
            <a:ext cx="539879" cy="15689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Obrázok 12" descr="http://www.pneumatiky-protektory.sk/fotky7191/fotos/_vyrn_51pneumatika-Vranik-hpl-4-HPL4.jpg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13801">
            <a:off x="7505596" y="2611545"/>
            <a:ext cx="827438" cy="1244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ok 13" descr="http://prima-receptar.cz/wp-content/uploads/2013/06/rak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095" y="4987527"/>
            <a:ext cx="1678940" cy="1195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ázok 14" descr="http://www.rodinka.sk/typo3temp/pics/f12645b3ad.jpg"/>
          <p:cNvPicPr/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7" b="14679"/>
          <a:stretch/>
        </p:blipFill>
        <p:spPr bwMode="auto">
          <a:xfrm flipH="1">
            <a:off x="6836016" y="4187000"/>
            <a:ext cx="1850335" cy="8705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2626088"/>
            <a:ext cx="2016224" cy="5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19" y="3554325"/>
            <a:ext cx="974145" cy="96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ázok 17" descr="http://potapacskeokuliare.sk/wp-content/uploads/2011/07/cressi_pinocchio.jpg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6202">
            <a:off x="2550646" y="4792203"/>
            <a:ext cx="1085215" cy="86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Picture 12" descr="http://adellmarketing1.weebly.com/uploads/2/0/2/1/20213887/9949073_orig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758">
            <a:off x="5508511" y="2616214"/>
            <a:ext cx="1674079" cy="83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yba.cz/Media/Default/CSPackagingNews2015/Hybridn%C3%AD_obaly_na_vzestupu/greiner_K2__24_400x567px-72w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9096">
            <a:off x="6325028" y="5147662"/>
            <a:ext cx="582282" cy="82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predomyazahrady.sk/fotky7529/fotos/_vyr_192Jutove-vrece-1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5" t="13832" b="16980"/>
          <a:stretch/>
        </p:blipFill>
        <p:spPr bwMode="auto">
          <a:xfrm>
            <a:off x="7214252" y="795233"/>
            <a:ext cx="1493006" cy="169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Obrázok 15" descr="zem4a.bmp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7238214" y="5407743"/>
            <a:ext cx="1444319" cy="92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5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8.88889E-6 C 0.00087 -0.02801 0.00174 -0.05579 0.00278 -0.0838 C 0.00313 -0.09283 0.00382 -0.10163 0.00417 -0.11065 C 0.00573 -0.14769 0.00712 -0.18218 0.01563 -0.21714 C 0.01875 -0.23033 0.0184 -0.23959 0.02274 -0.25163 C 0.02622 -0.27246 0.03646 -0.28866 0.04427 -0.30672 C 0.05208 -0.32501 0.05174 -0.32709 0.06285 -0.34098 C 0.06632 -0.35047 0.06997 -0.35348 0.07708 -0.35811 C 0.08438 -0.36806 0.09097 -0.37755 0.10139 -0.38102 C 0.10851 -0.38751 0.11754 -0.38982 0.1257 -0.3926 C 0.13559 -0.39584 0.14566 -0.40255 0.15573 -0.40394 C 0.16285 -0.40487 0.16997 -0.4051 0.17708 -0.40579 C 0.21285 -0.40464 0.24618 -0.40139 0.28142 -0.39815 C 0.29549 -0.39352 0.31129 -0.39214 0.3257 -0.39051 C 0.33802 -0.38658 0.35017 -0.38311 0.36285 -0.38102 C 0.37465 -0.37593 0.38646 -0.37339 0.39861 -0.37153 C 0.4125 -0.36528 0.425 -0.36505 0.43993 -0.36389 C 0.45764 -0.36112 0.47517 -0.35834 0.49288 -0.35626 C 0.51337 -0.35695 0.53368 -0.35695 0.55417 -0.35811 C 0.58108 -0.35973 0.6092 -0.36829 0.63559 -0.37524 C 0.64236 -0.38126 0.65 -0.38357 0.65712 -0.38866 C 0.65955 -0.39051 0.66163 -0.39306 0.66424 -0.39445 C 0.66528 -0.39491 0.67656 -0.39792 0.68004 -0.40001 C 0.68889 -0.4051 0.69792 -0.41135 0.70712 -0.41528 C 0.71563 -0.41899 0.72327 -0.4213 0.73142 -0.42686 C 0.73872 -0.43195 0.74566 -0.43843 0.75278 -0.44399 C 0.76424 -0.45278 0.75122 -0.44283 0.7599 -0.45163 C 0.76927 -0.46112 0.77934 -0.46876 0.78854 -0.47825 C 0.79011 -0.47987 0.79132 -0.48218 0.79288 -0.4838 C 0.79601 -0.48727 0.80278 -0.49352 0.80278 -0.49352 " pathEditMode="relative" ptsTypes="fffffffffffffffffffffffffffffA">
                                      <p:cBhvr>
                                        <p:cTn id="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C 0.01441 0.00602 0.03055 0.00764 0.04566 0.00949 C 0.07882 0.02153 0.11371 0.01921 0.14722 0.0287 C 0.17239 0.02732 0.18142 0.02732 0.20121 0.02292 C 0.20868 0.01782 0.21632 0.01505 0.2243 0.01157 C 0.23264 0.00394 0.24375 -0.00046 0.25139 -0.00949 C 0.26458 -0.02523 0.25607 -0.0213 0.26718 -0.02477 C 0.26857 -0.02662 0.27031 -0.02824 0.27135 -0.03055 C 0.27222 -0.03218 0.27205 -0.03449 0.27291 -0.03611 C 0.275 -0.03958 0.27795 -0.04213 0.28003 -0.0456 C 0.28698 -0.05787 0.29392 -0.06898 0.3 -0.08194 C 0.30625 -0.09537 0.3092 -0.11088 0.3158 -0.12384 C 0.31805 -0.13935 0.3217 -0.15833 0.32864 -0.1713 C 0.32986 -0.18194 0.33229 -0.19375 0.33576 -0.2037 C 0.3375 -0.2088 0.34149 -0.21898 0.34149 -0.21898 C 0.34531 -0.23981 0.35 -0.25995 0.35573 -0.27986 C 0.35677 -0.28843 0.35781 -0.29491 0.36007 -0.30278 C 0.36163 -0.31782 0.3651 -0.32847 0.36857 -0.34282 C 0.37048 -0.35046 0.37153 -0.35972 0.37569 -0.36574 C 0.37708 -0.37593 0.38125 -0.38356 0.38559 -0.39236 C 0.38871 -0.4081 0.38472 -0.39236 0.39149 -0.40579 C 0.39531 -0.41343 0.39531 -0.42106 0.40139 -0.42662 C 0.40625 -0.43611 0.40989 -0.44699 0.41701 -0.45324 C 0.41979 -0.46412 0.41753 -0.45764 0.42708 -0.47037 C 0.4283 -0.47222 0.43125 -0.47616 0.43125 -0.47616 C 0.43403 -0.48727 0.44166 -0.4956 0.44705 -0.50463 C 0.45225 -0.51319 0.45833 -0.51968 0.46406 -0.52755 C 0.47118 -0.5368 0.46267 -0.53032 0.47135 -0.53912 C 0.47656 -0.54444 0.48229 -0.54954 0.48837 -0.55231 C 0.49218 -0.55579 0.49635 -0.55833 0.49982 -0.5618 C 0.50781 -0.56921 0.5151 -0.58079 0.52413 -0.58472 C 0.52812 -0.59259 0.53472 -0.5956 0.54132 -0.59815 C 0.54687 -0.60555 0.5526 -0.6118 0.55989 -0.61528 C 0.56684 -0.62199 0.57343 -0.62315 0.58142 -0.62662 C 0.58819 -0.63287 0.59896 -0.63634 0.60712 -0.63796 C 0.61718 -0.64305 0.62691 -0.64745 0.63715 -0.65139 C 0.64201 -0.65324 0.64635 -0.65764 0.65139 -0.65903 C 0.65607 -0.66042 0.66093 -0.66018 0.6658 -0.66088 C 0.71441 -0.68333 0.76718 -0.69329 0.8184 -0.69329 " pathEditMode="relative" ptsTypes="ffffffffffffffffffffffffffffffffffffff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C -0.00417 -0.00578 -0.00521 -0.01388 -0.00851 -0.02106 C -0.01372 -0.04375 -0.01615 -0.06713 -0.02135 -0.08958 C -0.02465 -0.1037 -0.02899 -0.11759 -0.03281 -0.13148 C -0.03646 -0.14467 -0.03802 -0.15833 -0.04132 -0.17152 C -0.04288 -0.17777 -0.04566 -0.1905 -0.04566 -0.1905 C -0.0467 -0.20162 -0.04722 -0.2125 -0.05 -0.22291 C -0.04948 -0.25347 -0.04931 -0.28379 -0.04844 -0.31435 C -0.04826 -0.32268 -0.04462 -0.32731 -0.04132 -0.33333 C -0.03628 -0.34213 -0.03142 -0.35208 -0.02431 -0.3581 C -0.01858 -0.36296 -0.01163 -0.36296 -0.00573 -0.36759 C 0.00937 -0.37939 -0.00347 -0.37175 0.01007 -0.37916 C 0.01146 -0.38101 0.01267 -0.38356 0.01441 -0.38472 C 0.0184 -0.3875 0.02726 -0.3905 0.02726 -0.3905 C 0.03403 -0.39976 0.04497 -0.40463 0.05434 -0.40763 C 0.06545 -0.41527 0.06094 -0.41342 0.08142 -0.41342 C 0.10747 -0.41342 0.12899 -0.41134 0.15434 -0.40949 C 0.1691 -0.40625 0.18368 -0.4037 0.19861 -0.40185 C 0.22153 -0.39583 0.24427 -0.38888 0.26719 -0.38287 C 0.2776 -0.38009 0.28819 -0.38009 0.29861 -0.37708 C 0.31788 -0.37152 0.33594 -0.36574 0.35573 -0.36388 C 0.37049 -0.36458 0.38524 -0.36458 0.4 -0.36574 C 0.41215 -0.36666 0.41979 -0.37847 0.43003 -0.38287 C 0.43247 -0.38611 0.43611 -0.38726 0.43854 -0.3905 C 0.43958 -0.39189 0.43906 -0.39467 0.4401 -0.39629 C 0.44115 -0.39791 0.44306 -0.39861 0.44427 -0.4 C 0.45052 -0.4074 0.45799 -0.41759 0.46285 -0.42662 C 0.46806 -0.43634 0.47222 -0.44675 0.47865 -0.45532 C 0.48108 -0.46481 0.48715 -0.47199 0.49149 -0.48009 C 0.49583 -0.48819 0.49618 -0.49421 0.50156 -0.50092 C 0.50434 -0.51273 0.51215 -0.52268 0.51858 -0.53148 C 0.52049 -0.53842 0.52326 -0.54351 0.52726 -0.54861 C 0.53247 -0.5662 0.53958 -0.58125 0.54583 -0.59814 C 0.54705 -0.60115 0.5474 -0.60463 0.54861 -0.60763 C 0.55017 -0.61157 0.55434 -0.61898 0.55434 -0.61898 C 0.55712 -0.6324 0.56007 -0.63588 0.56441 -0.64768 C 0.56892 -0.65972 0.56979 -0.67106 0.57569 -0.68194 C 0.57622 -0.68449 0.57656 -0.68703 0.57726 -0.68958 C 0.57795 -0.69213 0.57934 -0.69444 0.58003 -0.69722 C 0.58299 -0.71018 0.58316 -0.71689 0.58854 -0.72754 C 0.59028 -0.73564 0.59427 -0.74189 0.59427 -0.75046 " pathEditMode="relative" ptsTypes="ffffffffffffffffffffffffffffffffffffffff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73472E-18 C -0.01406 -0.00139 -0.0276 -0.0037 -0.04149 -0.00556 C -0.06441 -0.01227 -0.08767 -0.01713 -0.11007 -0.02662 C -0.1158 -0.03171 -0.12014 -0.03426 -0.12708 -0.03611 C -0.13611 -0.04444 -0.14618 -0.05 -0.15573 -0.05718 C -0.1651 -0.06412 -0.17361 -0.07245 -0.18281 -0.07986 C -0.18507 -0.08171 -0.18646 -0.08542 -0.18854 -0.0875 C -0.19358 -0.09259 -0.2 -0.0963 -0.20434 -0.10278 C -0.21892 -0.12454 -0.23055 -0.17269 -0.23715 -0.2 C -0.23767 -0.20625 -0.23854 -0.21273 -0.23854 -0.21898 C -0.23854 -0.26759 -0.23733 -0.29606 -0.23003 -0.33889 C -0.22674 -0.35787 -0.23003 -0.35185 -0.2243 -0.35995 C -0.22309 -0.36782 -0.22257 -0.37731 -0.21996 -0.38472 C -0.21319 -0.40347 -0.22049 -0.37847 -0.21562 -0.39606 C -0.21285 -0.41852 -0.20625 -0.43981 -0.2 -0.46088 C -0.19809 -0.46759 -0.19774 -0.47546 -0.19566 -0.48194 C -0.19219 -0.49306 -0.18715 -0.50394 -0.18281 -0.51412 C -0.18003 -0.52037 -0.17917 -0.52685 -0.17708 -0.53333 C -0.17378 -0.54352 -0.16962 -0.54861 -0.16562 -0.5581 C -0.16389 -0.56227 -0.16337 -0.56713 -0.16146 -0.5713 C -0.1559 -0.58356 -0.1467 -0.59282 -0.13854 -0.60185 C -0.13194 -0.60926 -0.12656 -0.61759 -0.11858 -0.62269 C -0.11302 -0.63356 -0.10434 -0.64097 -0.09705 -0.64954 C -0.09045 -0.65718 -0.08455 -0.66597 -0.07708 -0.67222 C -0.07135 -0.68426 -0.06198 -0.6838 -0.05278 -0.68935 C -0.0434 -0.69514 -0.03351 -0.70069 -0.0243 -0.70671 C -0.02274 -0.70764 -0.02153 -0.70972 -0.01996 -0.71042 C -0.01632 -0.71227 -0.01233 -0.7125 -0.00851 -0.71412 C -0.00069 -0.725 0.0132 -0.72824 0.02431 -0.73148 C 0.06181 -0.76343 0.13229 -0.75046 0.16424 -0.75046 " pathEditMode="relative" ptsTypes="fffffffffffffffffffffffffffffA">
                                      <p:cBhvr>
                                        <p:cTn id="18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C -0.01841 0.00463 -0.03559 0.01296 -0.05434 0.01713 C -0.06806 0.02014 -0.09584 0.02106 -0.09584 0.02106 C -0.129 0.01968 -0.12882 0.0213 -0.15157 0.01713 C -0.17778 0.01227 -0.20417 0.00301 -0.23004 -0.0037 C -0.24202 -0.01181 -0.25573 -0.01435 -0.26858 -0.01898 C -0.28316 -0.02407 -0.29723 -0.03171 -0.31146 -0.03796 C -0.31285 -0.03935 -0.31424 -0.04097 -0.3158 -0.0419 C -0.31858 -0.04352 -0.32431 -0.0456 -0.32431 -0.0456 C -0.32934 -0.05023 -0.33594 -0.05671 -0.3415 -0.05903 C -0.34636 -0.06551 -0.35261 -0.07014 -0.35868 -0.07431 C -0.3665 -0.09005 -0.3533 -0.06505 -0.37431 -0.09144 C -0.38073 -0.09954 -0.38542 -0.10949 -0.3915 -0.11806 C -0.39323 -0.12569 -0.39723 -0.12986 -0.40157 -0.13519 C -0.40539 -0.1456 -0.41268 -0.16134 -0.41858 -0.16944 C -0.42136 -0.17963 -0.4191 -0.17315 -0.42587 -0.18657 C -0.42674 -0.18843 -0.42865 -0.19236 -0.42865 -0.19236 C -0.43125 -0.20648 -0.43525 -0.22731 -0.44011 -0.24005 C -0.44115 -0.25116 -0.44271 -0.25972 -0.44445 -0.27037 C -0.44896 -0.33889 -0.4573 -0.41227 -0.4415 -0.47801 C -0.44046 -0.49653 -0.44098 -0.50185 -0.43716 -0.5162 C -0.43507 -0.53611 -0.43143 -0.54907 -0.42292 -0.56574 C -0.42084 -0.56968 -0.42084 -0.57523 -0.41858 -0.57894 C -0.41754 -0.58079 -0.41563 -0.58125 -0.41441 -0.58287 C -0.41268 -0.58519 -0.41164 -0.58819 -0.41007 -0.59051 C -0.40695 -0.59514 -0.4033 -0.59931 -0.4 -0.6037 C -0.39306 -0.61273 -0.38525 -0.62685 -0.37726 -0.63426 C -0.36823 -0.65093 -0.35677 -0.66667 -0.34289 -0.67616 C -0.33716 -0.68426 -0.329 -0.69028 -0.32153 -0.69514 C -0.31146 -0.70856 -0.32344 -0.69398 -0.31146 -0.70463 C -0.30782 -0.70787 -0.30591 -0.71366 -0.30157 -0.7162 C -0.29983 -0.71736 -0.29775 -0.71713 -0.29584 -0.71806 C -0.29393 -0.71898 -0.29202 -0.7206 -0.29011 -0.72176 C -0.28455 -0.72917 -0.28698 -0.72755 -0.27431 -0.72755 C -0.25243 -0.72755 -0.23056 -0.72639 -0.20868 -0.72569 C -0.17917 -0.72315 -0.14948 -0.72153 -0.12014 -0.71806 C -0.09966 -0.71296 -0.10973 -0.71481 -0.09011 -0.71227 C -0.07396 -0.70694 -0.05747 -0.70579 -0.0415 -0.69907 C -0.03525 -0.69028 -0.02726 -0.68171 -0.01858 -0.67801 C -0.00834 -0.66875 -0.0132 -0.67245 -0.00434 -0.66667 C 0.00364 -0.65532 -0.00764 -0.66991 0.00277 -0.66088 C 0.01371 -0.65116 0.00121 -0.65764 0.01128 -0.65324 C 0.01597 -0.64745 0.01562 -0.64745 0.02135 -0.64375 C 0.02291 -0.64282 0.02413 -0.64097 0.02569 -0.64005 C 0.02708 -0.63912 0.02986 -0.63796 0.02986 -0.63796 " pathEditMode="relative" ptsTypes="ffffffffffffffffffffffffffffffffffffffffffffA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C -0.00972 0.0125 -0.01892 0.02546 -0.02864 0.03796 C -0.03541 0.04676 -0.04618 0.05185 -0.05434 0.05717 C -0.05677 0.0588 -0.0592 0.06065 -0.06145 0.06273 C -0.0625 0.06389 -0.06302 0.06574 -0.06423 0.06667 C -0.06961 0.07083 -0.07708 0.07268 -0.08281 0.07616 C -0.08993 0.08055 -0.09531 0.0868 -0.10277 0.08935 C -0.12031 0.10139 -0.14218 0.09421 -0.16145 0.09699 C -0.20121 0.09583 -0.23802 0.09375 -0.27708 0.0875 C -0.29149 0.08217 -0.30642 0.0787 -0.32135 0.07616 C -0.33402 0.06921 -0.34826 0.06782 -0.36145 0.06273 C -0.37864 0.05602 -0.39409 0.04861 -0.41007 0.03796 C -0.42395 0.0287 -0.41527 0.03588 -0.43142 0.01898 C -0.43576 0.01435 -0.44566 0.00764 -0.44566 0.00764 C -0.45798 -0.01389 -0.47239 -0.0331 -0.48003 -0.05903 C -0.4901 -0.09259 -0.48177 -0.06366 -0.49149 -0.10093 C -0.49236 -0.10417 -0.49427 -0.11065 -0.49427 -0.11065 C -0.49913 -0.15648 -0.49878 -0.14445 -0.49427 -0.22477 C -0.49392 -0.23102 -0.4901 -0.23588 -0.48854 -0.2419 C -0.48107 -0.2713 -0.46024 -0.30463 -0.43715 -0.31435 C -0.43229 -0.32083 -0.42777 -0.32292 -0.42135 -0.3257 C -0.40711 -0.34537 -0.3835 -0.35093 -0.36423 -0.3544 C -0.34861 -0.35347 -0.33576 -0.35486 -0.32135 -0.35046 C -0.30607 -0.34583 -0.29236 -0.33588 -0.27708 -0.33148 C -0.25746 -0.3257 -0.23854 -0.3169 -0.21996 -0.30671 C -0.20659 -0.29954 -0.1901 -0.28681 -0.17569 -0.28195 C -0.16406 -0.27801 -0.15173 -0.27546 -0.13993 -0.27245 C -0.12656 -0.26551 -0.11128 -0.26528 -0.09722 -0.26296 C -0.06371 -0.25764 -0.03107 -0.25648 0.00278 -0.25533 C 0.02431 -0.25671 0.04341 -0.26088 0.06424 -0.26482 C 0.07448 -0.27408 0.06216 -0.26389 0.07431 -0.2706 C 0.079 -0.27315 0.08577 -0.28009 0.08993 -0.2838 C 0.10382 -0.29653 0.09115 -0.28588 0.10278 -0.29908 C 0.10816 -0.30533 0.11493 -0.30949 0.11997 -0.3162 C 0.12379 -0.3213 0.12622 -0.32662 0.13004 -0.33148 C 0.13108 -0.33588 0.1323 -0.34028 0.13282 -0.34491 C 0.13403 -0.3544 0.13577 -0.37338 0.13577 -0.37338 C 0.13438 -0.4044 0.13941 -0.40764 0.12136 -0.41343 C 0.1191 -0.41574 0.11441 -0.42107 0.11146 -0.42292 C 0.11007 -0.42384 0.10851 -0.42408 0.10712 -0.42477 C 0.10573 -0.42546 0.10278 -0.42685 0.10278 -0.42685 " pathEditMode="relative" ptsTypes="ffffffffffffffffffffffffffffffffffffffffA">
                                      <p:cBhvr>
                                        <p:cTn id="2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C -0.00052 0.0419 -0.00052 0.0838 -0.00139 0.1257 C -0.00157 0.13333 -0.0033 0.13958 -0.00712 0.14468 C -0.01042 0.15857 -0.02205 0.17408 -0.02986 0.18472 C -0.03212 0.19607 -0.03872 0.20556 -0.04705 0.20949 C -0.04948 0.2125 -0.05122 0.2169 -0.05417 0.21898 C -0.06511 0.22639 -0.08177 0.2257 -0.09271 0.22662 C -0.11598 0.23264 -0.14306 0.23241 -0.16702 0.23426 C -0.19219 0.2331 -0.21302 0.23171 -0.23716 0.22662 C -0.24393 0.22315 -0.25139 0.22269 -0.25851 0.22083 C -0.26667 0.21551 -0.27535 0.21181 -0.2842 0.20949 C -0.30591 0.19468 -0.32969 0.1875 -0.34844 0.16551 C -0.35104 0.1625 -0.35365 0.15972 -0.35573 0.15602 C -0.35712 0.15347 -0.35816 0.1507 -0.3599 0.14838 C -0.37691 0.1257 -0.35556 0.15857 -0.36997 0.13704 C -0.37552 0.12871 -0.38143 0.11644 -0.38716 0.10857 C -0.38993 0.10463 -0.39323 0.10139 -0.39566 0.09699 C -0.40209 0.08565 -0.40677 0.07269 -0.41424 0.06273 C -0.41632 0.05394 -0.42066 0.04259 -0.4257 0.03611 C -0.4283 0.02708 -0.43004 0.01829 -0.43282 0.00949 C -0.43733 -0.02754 -0.43559 -0.06412 -0.42275 -0.09722 C -0.41736 -0.12662 -0.40087 -0.15 -0.38559 -0.17153 C -0.37778 -0.18264 -0.36841 -0.19491 -0.35712 -0.2 C -0.35209 -0.20671 -0.34948 -0.20717 -0.34271 -0.20972 C -0.31841 -0.23403 -0.275 -0.23125 -0.24844 -0.23241 C -0.22153 -0.23518 -0.19566 -0.23704 -0.16858 -0.23819 C -0.14896 -0.24143 -0.13056 -0.24768 -0.11129 -0.25162 C -0.10434 -0.25463 -0.09705 -0.25532 -0.08993 -0.25717 C -0.08559 -0.26342 -0.08889 -0.26018 -0.08143 -0.26296 C -0.07848 -0.26412 -0.07275 -0.26667 -0.07275 -0.26667 C -0.06875 -0.27222 -0.06337 -0.27407 -0.05851 -0.27824 C -0.05469 -0.28148 -0.04705 -0.28773 -0.04705 -0.28773 C -0.04323 -0.29514 -0.03924 -0.30139 -0.03559 -0.30879 C -0.03334 -0.31829 -0.02709 -0.33704 -0.02709 -0.34676 " pathEditMode="relative" ptsTypes="fffffffffffffffffffffffffffffffff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zem4a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55976" y="3068960"/>
            <a:ext cx="4258840" cy="2736304"/>
          </a:xfrm>
          <a:prstGeom prst="rect">
            <a:avLst/>
          </a:prstGeom>
        </p:spPr>
      </p:pic>
      <p:sp>
        <p:nvSpPr>
          <p:cNvPr id="5" name="Obláčik 4"/>
          <p:cNvSpPr/>
          <p:nvPr/>
        </p:nvSpPr>
        <p:spPr>
          <a:xfrm>
            <a:off x="525004" y="620688"/>
            <a:ext cx="3974987" cy="2923014"/>
          </a:xfrm>
          <a:prstGeom prst="cloudCallout">
            <a:avLst>
              <a:gd name="adj1" fmla="val 95774"/>
              <a:gd name="adj2" fmla="val 29559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956660" y="1343531"/>
            <a:ext cx="33993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Aby sme svoje životné prostredie udržali zdravé a čisté, musíme ho chrániť. </a:t>
            </a:r>
            <a:r>
              <a:rPr lang="sk-SK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Nezabudnite DETI, príroda sa nám odvďačí svojou krásou.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88992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043608" y="908720"/>
            <a:ext cx="53285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Zdroje:</a:t>
            </a:r>
            <a:endParaRPr lang="sk-SK" u="sng" dirty="0"/>
          </a:p>
          <a:p>
            <a:r>
              <a:rPr lang="sk-SK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https://</a:t>
            </a:r>
            <a:r>
              <a:rPr lang="sk-SK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www.zborovna.sk/kniznica.php?action=show_version&amp;id=166161&amp;hit=72812</a:t>
            </a:r>
            <a:endParaRPr lang="sk-SK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sk-SK" dirty="0"/>
          </a:p>
          <a:p>
            <a:r>
              <a:rPr lang="sk-SK" dirty="0">
                <a:hlinkClick r:id="rId3"/>
              </a:rPr>
              <a:t>http://www.triedime.sk</a:t>
            </a:r>
            <a:r>
              <a:rPr lang="sk-SK" dirty="0" smtClean="0">
                <a:hlinkClick r:id="rId3"/>
              </a:rPr>
              <a:t>/</a:t>
            </a:r>
            <a:endParaRPr lang="sk-SK" dirty="0" smtClean="0"/>
          </a:p>
          <a:p>
            <a:endParaRPr lang="sk-SK" dirty="0"/>
          </a:p>
          <a:p>
            <a:r>
              <a:rPr lang="sk-SK" dirty="0">
                <a:hlinkClick r:id="rId4"/>
              </a:rPr>
              <a:t>https://www.separovanyzber.sk/obsah/%C4%8Do-je-recykl%C3%A1cia</a:t>
            </a:r>
            <a:endParaRPr lang="sk-SK" dirty="0"/>
          </a:p>
          <a:p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0144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zem4a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5580112" y="4365104"/>
            <a:ext cx="3096344" cy="1989401"/>
          </a:xfrm>
          <a:prstGeom prst="rect">
            <a:avLst/>
          </a:prstGeom>
        </p:spPr>
      </p:pic>
      <p:sp>
        <p:nvSpPr>
          <p:cNvPr id="7" name="Bublina v tvare zaobleného obdĺžnika 6"/>
          <p:cNvSpPr/>
          <p:nvPr/>
        </p:nvSpPr>
        <p:spPr>
          <a:xfrm>
            <a:off x="611560" y="764704"/>
            <a:ext cx="3744416" cy="4680520"/>
          </a:xfrm>
          <a:prstGeom prst="wedgeRoundRectCallout">
            <a:avLst>
              <a:gd name="adj1" fmla="val 98010"/>
              <a:gd name="adj2" fmla="val 506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ym typeface="Wingdings" pitchFamily="2" charset="2"/>
              </a:rPr>
              <a:t>Ahoj kamaráti. Dovoľte, aby som sa Vám predstavila. Volám sa Kvapôčka. Mám dobrú  kamarátku, ktorá sa volá Zem.   Ja Kvapôčka, by som vám chcela o svojej kamarátke porozprávať niekoľko zaujímavostí. Dúfam, že sa spolu niečo nové aj naučíme. </a:t>
            </a:r>
            <a:endParaRPr lang="sk-SK" sz="2400" b="1" dirty="0"/>
          </a:p>
        </p:txBody>
      </p:sp>
      <p:sp>
        <p:nvSpPr>
          <p:cNvPr id="8" name="Bublina v tvare zaobleného obdĺžnika 7"/>
          <p:cNvSpPr/>
          <p:nvPr/>
        </p:nvSpPr>
        <p:spPr>
          <a:xfrm>
            <a:off x="4716016" y="1700808"/>
            <a:ext cx="1368152" cy="864096"/>
          </a:xfrm>
          <a:prstGeom prst="wedgeRoundRectCallout">
            <a:avLst>
              <a:gd name="adj1" fmla="val 69372"/>
              <a:gd name="adj2" fmla="val 3295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/>
              <a:t>Je tak Zem?</a:t>
            </a:r>
            <a:endParaRPr lang="sk-SK" sz="2400" b="1" dirty="0"/>
          </a:p>
        </p:txBody>
      </p:sp>
      <p:sp>
        <p:nvSpPr>
          <p:cNvPr id="10" name="Bublina v tvare zaobleného obdĺžnika 9"/>
          <p:cNvSpPr/>
          <p:nvPr/>
        </p:nvSpPr>
        <p:spPr>
          <a:xfrm>
            <a:off x="6516216" y="2132856"/>
            <a:ext cx="1944216" cy="1512168"/>
          </a:xfrm>
          <a:prstGeom prst="wedgeRoundRectCallout">
            <a:avLst>
              <a:gd name="adj1" fmla="val 7740"/>
              <a:gd name="adj2" fmla="val 1257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/>
              <a:t>Jasné </a:t>
            </a:r>
            <a:r>
              <a:rPr lang="sk-SK" sz="2400" b="1" dirty="0" smtClean="0">
                <a:sym typeface="Wingdings" pitchFamily="2" charset="2"/>
              </a:rPr>
              <a:t>. Už sa na to veľmi teším.</a:t>
            </a:r>
            <a:endParaRPr lang="sk-SK" sz="2400" b="1" dirty="0"/>
          </a:p>
        </p:txBody>
      </p:sp>
      <p:pic>
        <p:nvPicPr>
          <p:cNvPr id="9" name="Obrázok 8" descr="biely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56376" y="1844824"/>
            <a:ext cx="509148" cy="504056"/>
          </a:xfrm>
          <a:prstGeom prst="rect">
            <a:avLst/>
          </a:prstGeom>
        </p:spPr>
      </p:pic>
      <p:pic>
        <p:nvPicPr>
          <p:cNvPr id="11" name="Obrázok 10" descr="lastovička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79912" y="980728"/>
            <a:ext cx="1403648" cy="1029342"/>
          </a:xfrm>
          <a:prstGeom prst="rect">
            <a:avLst/>
          </a:prstGeom>
        </p:spPr>
      </p:pic>
      <p:pic>
        <p:nvPicPr>
          <p:cNvPr id="13" name="Obrázok 12" descr="11949865611184747742red_flower_01_svg_med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63888" y="4977191"/>
            <a:ext cx="936104" cy="1620391"/>
          </a:xfrm>
          <a:prstGeom prst="rect">
            <a:avLst/>
          </a:prstGeom>
        </p:spPr>
      </p:pic>
      <p:pic>
        <p:nvPicPr>
          <p:cNvPr id="14" name="Obrázok 13" descr="slnko1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156176" y="1196752"/>
            <a:ext cx="1080120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image005.jpg"/>
          <p:cNvPicPr>
            <a:picLocks noChangeAspect="1"/>
          </p:cNvPicPr>
          <p:nvPr/>
        </p:nvPicPr>
        <p:blipFill>
          <a:blip r:embed="rId2" cstate="email">
            <a:lum bright="-10000" contrast="30000"/>
          </a:blip>
          <a:stretch>
            <a:fillRect/>
          </a:stretch>
        </p:blipFill>
        <p:spPr>
          <a:xfrm>
            <a:off x="539552" y="980728"/>
            <a:ext cx="4915600" cy="4797152"/>
          </a:xfrm>
          <a:prstGeom prst="rect">
            <a:avLst/>
          </a:prstGeom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Obrázok 2" descr="zem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00192" y="4365104"/>
            <a:ext cx="1828800" cy="1905000"/>
          </a:xfrm>
          <a:prstGeom prst="rect">
            <a:avLst/>
          </a:prstGeom>
        </p:spPr>
      </p:pic>
      <p:sp>
        <p:nvSpPr>
          <p:cNvPr id="4" name="Bublina v tvare zaobleného obdĺžnika 3"/>
          <p:cNvSpPr/>
          <p:nvPr/>
        </p:nvSpPr>
        <p:spPr>
          <a:xfrm>
            <a:off x="5580112" y="476672"/>
            <a:ext cx="3240360" cy="3384376"/>
          </a:xfrm>
          <a:prstGeom prst="wedgeRoundRectCallout">
            <a:avLst>
              <a:gd name="adj1" fmla="val -7256"/>
              <a:gd name="adj2" fmla="val 919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/>
              <a:t>Mojim domovom je vesmír. Teda presnejšie – slnečná sústava. Mám aj niekoľko sestier a bratov – planéty. Pozri na obrázok. Vieš, ktorá som ja?</a:t>
            </a:r>
            <a:endParaRPr lang="sk-SK" sz="2400" b="1" dirty="0"/>
          </a:p>
        </p:txBody>
      </p:sp>
      <p:pic>
        <p:nvPicPr>
          <p:cNvPr id="5" name="Obrázok 4" descr="theatre-audience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1547664" y="5753869"/>
            <a:ext cx="2592288" cy="1104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zem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395536" y="4581128"/>
            <a:ext cx="1800200" cy="1905000"/>
          </a:xfrm>
          <a:prstGeom prst="rect">
            <a:avLst/>
          </a:prstGeom>
        </p:spPr>
      </p:pic>
      <p:sp>
        <p:nvSpPr>
          <p:cNvPr id="4" name="Bublina v tvare zaobleného obdĺžnika 3"/>
          <p:cNvSpPr/>
          <p:nvPr/>
        </p:nvSpPr>
        <p:spPr>
          <a:xfrm>
            <a:off x="2915816" y="5157192"/>
            <a:ext cx="5616624" cy="1296144"/>
          </a:xfrm>
          <a:prstGeom prst="wedgeRoundRectCallout">
            <a:avLst>
              <a:gd name="adj1" fmla="val -75098"/>
              <a:gd name="adj2" fmla="val -9123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/>
              <a:t>Ľudia o mne hovoria, že som najkrajšia vo  vesmíre. To nie je chvála </a:t>
            </a:r>
            <a:r>
              <a:rPr lang="sk-SK" sz="2400" b="1" dirty="0" smtClean="0">
                <a:sym typeface="Wingdings" pitchFamily="2" charset="2"/>
              </a:rPr>
              <a:t>. Pýtate sa prečo? Len sa na mňa pozrite...</a:t>
            </a:r>
            <a:endParaRPr lang="sk-SK" sz="2400" b="1" dirty="0"/>
          </a:p>
        </p:txBody>
      </p:sp>
      <p:pic>
        <p:nvPicPr>
          <p:cNvPr id="5" name="Obrázok 4" descr="tv805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39752" y="476672"/>
            <a:ext cx="4437112" cy="4437112"/>
          </a:xfrm>
          <a:prstGeom prst="rect">
            <a:avLst/>
          </a:prstGeom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Zaoblený obdĺžnik 5"/>
          <p:cNvSpPr/>
          <p:nvPr/>
        </p:nvSpPr>
        <p:spPr>
          <a:xfrm>
            <a:off x="539552" y="1196752"/>
            <a:ext cx="1944216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 smtClean="0"/>
              <a:t>Moria a oceány</a:t>
            </a:r>
            <a:endParaRPr lang="sk-SK" sz="2000" b="1" dirty="0"/>
          </a:p>
        </p:txBody>
      </p:sp>
      <p:sp>
        <p:nvSpPr>
          <p:cNvPr id="7" name="Zaoblený obdĺžnik 6"/>
          <p:cNvSpPr/>
          <p:nvPr/>
        </p:nvSpPr>
        <p:spPr>
          <a:xfrm>
            <a:off x="6372200" y="2708920"/>
            <a:ext cx="1944216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 smtClean="0"/>
              <a:t>Svetadiely</a:t>
            </a:r>
            <a:endParaRPr lang="sk-SK" sz="2000" b="1" dirty="0"/>
          </a:p>
        </p:txBody>
      </p:sp>
      <p:sp>
        <p:nvSpPr>
          <p:cNvPr id="8" name="Zaoblený obdĺžnik 7"/>
          <p:cNvSpPr/>
          <p:nvPr/>
        </p:nvSpPr>
        <p:spPr>
          <a:xfrm>
            <a:off x="6012160" y="1052736"/>
            <a:ext cx="1944216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 smtClean="0"/>
              <a:t>Pevnina</a:t>
            </a:r>
            <a:endParaRPr lang="sk-SK" sz="2000" b="1" dirty="0"/>
          </a:p>
        </p:txBody>
      </p:sp>
      <p:sp>
        <p:nvSpPr>
          <p:cNvPr id="9" name="Zaoblený obdĺžnik 8"/>
          <p:cNvSpPr/>
          <p:nvPr/>
        </p:nvSpPr>
        <p:spPr>
          <a:xfrm>
            <a:off x="1187624" y="3212976"/>
            <a:ext cx="1944216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 smtClean="0"/>
              <a:t>Pohoria</a:t>
            </a:r>
            <a:endParaRPr lang="sk-SK" sz="2000" b="1" dirty="0"/>
          </a:p>
        </p:txBody>
      </p:sp>
      <p:pic>
        <p:nvPicPr>
          <p:cNvPr id="10" name="Obrázok 9" descr="deti1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6948264" y="3647642"/>
            <a:ext cx="1512168" cy="1457220"/>
          </a:xfrm>
          <a:prstGeom prst="rect">
            <a:avLst/>
          </a:prstGeom>
        </p:spPr>
      </p:pic>
      <p:cxnSp>
        <p:nvCxnSpPr>
          <p:cNvPr id="12" name="Rovná spojovacia šípka 11"/>
          <p:cNvCxnSpPr>
            <a:stCxn id="6" idx="3"/>
          </p:cNvCxnSpPr>
          <p:nvPr/>
        </p:nvCxnSpPr>
        <p:spPr>
          <a:xfrm>
            <a:off x="2483768" y="1653952"/>
            <a:ext cx="2088232" cy="19087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>
            <a:stCxn id="8" idx="1"/>
          </p:cNvCxnSpPr>
          <p:nvPr/>
        </p:nvCxnSpPr>
        <p:spPr>
          <a:xfrm flipH="1">
            <a:off x="5004048" y="1509936"/>
            <a:ext cx="1008112" cy="127099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ovacia šípka 17"/>
          <p:cNvCxnSpPr>
            <a:stCxn id="9" idx="3"/>
          </p:cNvCxnSpPr>
          <p:nvPr/>
        </p:nvCxnSpPr>
        <p:spPr>
          <a:xfrm flipV="1">
            <a:off x="3131840" y="3501008"/>
            <a:ext cx="1656184" cy="16916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>
            <a:stCxn id="7" idx="1"/>
          </p:cNvCxnSpPr>
          <p:nvPr/>
        </p:nvCxnSpPr>
        <p:spPr>
          <a:xfrm flipH="1" flipV="1">
            <a:off x="5436096" y="3068960"/>
            <a:ext cx="936104" cy="9716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ovacia šípka 23"/>
          <p:cNvCxnSpPr>
            <a:stCxn id="7" idx="1"/>
          </p:cNvCxnSpPr>
          <p:nvPr/>
        </p:nvCxnSpPr>
        <p:spPr>
          <a:xfrm flipH="1" flipV="1">
            <a:off x="4139952" y="1268760"/>
            <a:ext cx="2232248" cy="189736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zem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84168" y="3861048"/>
            <a:ext cx="2404864" cy="2505067"/>
          </a:xfrm>
          <a:prstGeom prst="rect">
            <a:avLst/>
          </a:prstGeom>
        </p:spPr>
      </p:pic>
      <p:sp>
        <p:nvSpPr>
          <p:cNvPr id="3" name="Zaoblený obdĺžnik 2"/>
          <p:cNvSpPr/>
          <p:nvPr/>
        </p:nvSpPr>
        <p:spPr>
          <a:xfrm>
            <a:off x="611560" y="548680"/>
            <a:ext cx="180020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dirty="0" smtClean="0"/>
              <a:t>Viete že...</a:t>
            </a:r>
            <a:endParaRPr lang="sk-SK" sz="2800" b="1" dirty="0"/>
          </a:p>
        </p:txBody>
      </p:sp>
      <p:sp>
        <p:nvSpPr>
          <p:cNvPr id="4" name="Bublina v tvare zaobleného obdĺžnika 3"/>
          <p:cNvSpPr/>
          <p:nvPr/>
        </p:nvSpPr>
        <p:spPr>
          <a:xfrm>
            <a:off x="2627784" y="476672"/>
            <a:ext cx="3888432" cy="1080120"/>
          </a:xfrm>
          <a:prstGeom prst="wedgeRoundRectCallout">
            <a:avLst>
              <a:gd name="adj1" fmla="val 58457"/>
              <a:gd name="adj2" fmla="val 332087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/>
              <a:t>...som zatiaľ  jediná planéta, na ktorej existuje život? </a:t>
            </a:r>
            <a:endParaRPr lang="sk-SK" sz="2400" b="1" dirty="0"/>
          </a:p>
        </p:txBody>
      </p:sp>
      <p:sp>
        <p:nvSpPr>
          <p:cNvPr id="5" name="Bublina v tvare zaobleného obdĺžnika 4"/>
          <p:cNvSpPr/>
          <p:nvPr/>
        </p:nvSpPr>
        <p:spPr>
          <a:xfrm>
            <a:off x="6300192" y="980728"/>
            <a:ext cx="2376264" cy="1728192"/>
          </a:xfrm>
          <a:prstGeom prst="wedgeRoundRectCallout">
            <a:avLst>
              <a:gd name="adj1" fmla="val -11963"/>
              <a:gd name="adj2" fmla="val 158988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/>
              <a:t>...na svojom chrbte nosím viac ako 6 miliárd ľudí?</a:t>
            </a:r>
            <a:endParaRPr lang="sk-SK" sz="2400" b="1" dirty="0"/>
          </a:p>
        </p:txBody>
      </p:sp>
      <p:sp>
        <p:nvSpPr>
          <p:cNvPr id="6" name="Bublina v tvare zaobleného obdĺžnika 5"/>
          <p:cNvSpPr/>
          <p:nvPr/>
        </p:nvSpPr>
        <p:spPr>
          <a:xfrm>
            <a:off x="683568" y="1700808"/>
            <a:ext cx="4320480" cy="1368152"/>
          </a:xfrm>
          <a:prstGeom prst="wedgeRoundRectCallout">
            <a:avLst>
              <a:gd name="adj1" fmla="val 94935"/>
              <a:gd name="adj2" fmla="val 192144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/>
              <a:t>...žije na mne niekoľko miliónov druhov živočíchov a rastlín? </a:t>
            </a:r>
            <a:endParaRPr lang="sk-SK" sz="2400" b="1" dirty="0"/>
          </a:p>
        </p:txBody>
      </p:sp>
      <p:sp>
        <p:nvSpPr>
          <p:cNvPr id="7" name="Bublina v tvare zaobleného obdĺžnika 6"/>
          <p:cNvSpPr/>
          <p:nvPr/>
        </p:nvSpPr>
        <p:spPr>
          <a:xfrm>
            <a:off x="323528" y="3140968"/>
            <a:ext cx="3096344" cy="1152128"/>
          </a:xfrm>
          <a:prstGeom prst="wedgeRoundRectCallout">
            <a:avLst>
              <a:gd name="adj1" fmla="val 162421"/>
              <a:gd name="adj2" fmla="val 126453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/>
              <a:t>...pevninu tvoria kontinenty? Vieš aké?</a:t>
            </a:r>
            <a:endParaRPr lang="sk-SK" sz="2400" b="1" dirty="0"/>
          </a:p>
        </p:txBody>
      </p:sp>
      <p:sp>
        <p:nvSpPr>
          <p:cNvPr id="8" name="Bublina v tvare zaobleného obdĺžnika 7"/>
          <p:cNvSpPr/>
          <p:nvPr/>
        </p:nvSpPr>
        <p:spPr>
          <a:xfrm>
            <a:off x="323528" y="4437112"/>
            <a:ext cx="5112568" cy="792088"/>
          </a:xfrm>
          <a:prstGeom prst="wedgeRoundRectCallout">
            <a:avLst>
              <a:gd name="adj1" fmla="val 80566"/>
              <a:gd name="adj2" fmla="val 57066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/>
              <a:t>...moria a oceány tvoria väčšinu povrchu? </a:t>
            </a:r>
            <a:endParaRPr lang="sk-SK" sz="2400" b="1" dirty="0"/>
          </a:p>
        </p:txBody>
      </p:sp>
      <p:pic>
        <p:nvPicPr>
          <p:cNvPr id="9" name="Obrázok 8" descr="jar.gif"/>
          <p:cNvPicPr>
            <a:picLocks noChangeAspect="1"/>
          </p:cNvPicPr>
          <p:nvPr/>
        </p:nvPicPr>
        <p:blipFill>
          <a:blip r:embed="rId3" cstate="email"/>
          <a:srcRect b="6705"/>
          <a:stretch>
            <a:fillRect/>
          </a:stretch>
        </p:blipFill>
        <p:spPr>
          <a:xfrm>
            <a:off x="1547664" y="5085184"/>
            <a:ext cx="4847261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zem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251520" y="260648"/>
            <a:ext cx="1633119" cy="1728192"/>
          </a:xfrm>
          <a:prstGeom prst="rect">
            <a:avLst/>
          </a:prstGeom>
        </p:spPr>
      </p:pic>
      <p:sp>
        <p:nvSpPr>
          <p:cNvPr id="4" name="Bublina v tvare zaobleného obdĺžnika 3"/>
          <p:cNvSpPr/>
          <p:nvPr/>
        </p:nvSpPr>
        <p:spPr>
          <a:xfrm>
            <a:off x="2195736" y="332656"/>
            <a:ext cx="6480720" cy="1872208"/>
          </a:xfrm>
          <a:prstGeom prst="wedgeRoundRectCallout">
            <a:avLst>
              <a:gd name="adj1" fmla="val -64182"/>
              <a:gd name="adj2" fmla="val 1553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/>
              <a:t>Všetci ľudia, ktorí ma majú radi, si každý rok 22. apríla pripomínajú, aká som pre nich veľmi dôležitá </a:t>
            </a:r>
            <a:r>
              <a:rPr lang="sk-SK" sz="2400" b="1" dirty="0" smtClean="0">
                <a:sym typeface="Wingdings" pitchFamily="2" charset="2"/>
              </a:rPr>
              <a:t></a:t>
            </a:r>
            <a:r>
              <a:rPr lang="sk-SK" sz="2400" b="1" dirty="0" smtClean="0"/>
              <a:t>. V tento deň mám svoj sviatok – Deň Zeme a ľudia ma chcú obdarovať. </a:t>
            </a:r>
          </a:p>
          <a:p>
            <a:pPr algn="ctr"/>
            <a:r>
              <a:rPr lang="sk-SK" sz="2400" b="1" dirty="0" smtClean="0"/>
              <a:t>Porozprávaj, čo všetko pre mňa robia...</a:t>
            </a:r>
            <a:endParaRPr lang="sk-SK" sz="2400" b="1" dirty="0"/>
          </a:p>
        </p:txBody>
      </p:sp>
      <p:pic>
        <p:nvPicPr>
          <p:cNvPr id="6" name="Obrázok 5" descr="seasons_spring_scene.gif"/>
          <p:cNvPicPr>
            <a:picLocks noChangeAspect="1"/>
          </p:cNvPicPr>
          <p:nvPr/>
        </p:nvPicPr>
        <p:blipFill>
          <a:blip r:embed="rId3" cstate="email"/>
          <a:srcRect l="3334" r="3334" b="10372"/>
          <a:stretch>
            <a:fillRect/>
          </a:stretch>
        </p:blipFill>
        <p:spPr>
          <a:xfrm>
            <a:off x="1907624" y="1650589"/>
            <a:ext cx="6840760" cy="4816639"/>
          </a:xfrm>
          <a:prstGeom prst="rect">
            <a:avLst/>
          </a:prstGeom>
        </p:spPr>
      </p:pic>
      <p:pic>
        <p:nvPicPr>
          <p:cNvPr id="10" name="Obrázok 9" descr="seasons_spring.gif"/>
          <p:cNvPicPr>
            <a:picLocks noChangeAspect="1"/>
          </p:cNvPicPr>
          <p:nvPr/>
        </p:nvPicPr>
        <p:blipFill>
          <a:blip r:embed="rId4" cstate="email"/>
          <a:srcRect l="2968" t="2167" r="8194" b="3334"/>
          <a:stretch>
            <a:fillRect/>
          </a:stretch>
        </p:blipFill>
        <p:spPr>
          <a:xfrm>
            <a:off x="7236296" y="4265712"/>
            <a:ext cx="1632181" cy="2592288"/>
          </a:xfrm>
          <a:prstGeom prst="rect">
            <a:avLst/>
          </a:prstGeom>
        </p:spPr>
      </p:pic>
      <p:pic>
        <p:nvPicPr>
          <p:cNvPr id="11" name="Obrázok 10" descr="jar.gif"/>
          <p:cNvPicPr>
            <a:picLocks noChangeAspect="1"/>
          </p:cNvPicPr>
          <p:nvPr/>
        </p:nvPicPr>
        <p:blipFill>
          <a:blip r:embed="rId5" cstate="email"/>
          <a:srcRect b="6705"/>
          <a:stretch>
            <a:fillRect/>
          </a:stretch>
        </p:blipFill>
        <p:spPr>
          <a:xfrm>
            <a:off x="1979712" y="5159360"/>
            <a:ext cx="5328592" cy="1698640"/>
          </a:xfrm>
          <a:prstGeom prst="rect">
            <a:avLst/>
          </a:prstGeom>
        </p:spPr>
      </p:pic>
      <p:pic>
        <p:nvPicPr>
          <p:cNvPr id="12" name="Obrázok 11" descr="stromy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923928" y="2492896"/>
            <a:ext cx="1732477" cy="2317773"/>
          </a:xfrm>
          <a:prstGeom prst="rect">
            <a:avLst/>
          </a:prstGeom>
        </p:spPr>
      </p:pic>
      <p:pic>
        <p:nvPicPr>
          <p:cNvPr id="13" name="Obrázok 12" descr="slnko1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491880" y="2204864"/>
            <a:ext cx="720080" cy="720080"/>
          </a:xfrm>
          <a:prstGeom prst="rect">
            <a:avLst/>
          </a:prstGeom>
        </p:spPr>
      </p:pic>
      <p:sp>
        <p:nvSpPr>
          <p:cNvPr id="14" name="Zaoblený obdĺžnik 13"/>
          <p:cNvSpPr/>
          <p:nvPr/>
        </p:nvSpPr>
        <p:spPr>
          <a:xfrm>
            <a:off x="1187624" y="2348880"/>
            <a:ext cx="720000" cy="720000"/>
          </a:xfrm>
          <a:prstGeom prst="roundRect">
            <a:avLst/>
          </a:prstGeom>
          <a:blipFill dpi="0" rotWithShape="1">
            <a:blip r:embed="rId8" cstate="email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Zaoblený obdĺžnik 14"/>
          <p:cNvSpPr/>
          <p:nvPr/>
        </p:nvSpPr>
        <p:spPr>
          <a:xfrm>
            <a:off x="1187624" y="3356992"/>
            <a:ext cx="720000" cy="720000"/>
          </a:xfrm>
          <a:prstGeom prst="roundRect">
            <a:avLst/>
          </a:prstGeom>
          <a:blipFill dpi="0" rotWithShape="1">
            <a:blip r:embed="rId9" cstate="email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Zaoblený obdĺžnik 15"/>
          <p:cNvSpPr/>
          <p:nvPr/>
        </p:nvSpPr>
        <p:spPr>
          <a:xfrm>
            <a:off x="395536" y="3717032"/>
            <a:ext cx="720080" cy="720000"/>
          </a:xfrm>
          <a:prstGeom prst="roundRect">
            <a:avLst/>
          </a:prstGeom>
          <a:blipFill dpi="0" rotWithShape="1">
            <a:blip r:embed="rId10" cstate="email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Zaoblený obdĺžnik 16"/>
          <p:cNvSpPr/>
          <p:nvPr/>
        </p:nvSpPr>
        <p:spPr>
          <a:xfrm>
            <a:off x="1187624" y="4293096"/>
            <a:ext cx="720080" cy="720080"/>
          </a:xfrm>
          <a:prstGeom prst="roundRect">
            <a:avLst/>
          </a:prstGeom>
          <a:blipFill dpi="0" rotWithShape="1">
            <a:blip r:embed="rId11" cstate="email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Zaoblený obdĺžnik 17"/>
          <p:cNvSpPr/>
          <p:nvPr/>
        </p:nvSpPr>
        <p:spPr>
          <a:xfrm>
            <a:off x="395536" y="2708920"/>
            <a:ext cx="720000" cy="720000"/>
          </a:xfrm>
          <a:prstGeom prst="roundRect">
            <a:avLst/>
          </a:prstGeom>
          <a:blipFill dpi="0" rotWithShape="1">
            <a:blip r:embed="rId12" cstate="email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Zaoblený obdĺžnik 18"/>
          <p:cNvSpPr/>
          <p:nvPr/>
        </p:nvSpPr>
        <p:spPr>
          <a:xfrm>
            <a:off x="395536" y="4653136"/>
            <a:ext cx="720080" cy="720080"/>
          </a:xfrm>
          <a:prstGeom prst="roundRect">
            <a:avLst/>
          </a:prstGeom>
          <a:blipFill dpi="0" rotWithShape="1">
            <a:blip r:embed="rId13" cstate="email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Zaoblený obdĺžnik 19"/>
          <p:cNvSpPr/>
          <p:nvPr/>
        </p:nvSpPr>
        <p:spPr>
          <a:xfrm>
            <a:off x="1187624" y="5157192"/>
            <a:ext cx="720080" cy="720080"/>
          </a:xfrm>
          <a:prstGeom prst="roundRect">
            <a:avLst/>
          </a:prstGeom>
          <a:blipFill dpi="0" rotWithShape="1">
            <a:blip r:embed="rId14" cstate="email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Zaoblený obdĺžnik 20"/>
          <p:cNvSpPr/>
          <p:nvPr/>
        </p:nvSpPr>
        <p:spPr>
          <a:xfrm>
            <a:off x="395536" y="5589240"/>
            <a:ext cx="720080" cy="720080"/>
          </a:xfrm>
          <a:prstGeom prst="roundRect">
            <a:avLst/>
          </a:prstGeom>
          <a:blipFill dpi="0" rotWithShape="1">
            <a:blip r:embed="rId15" cstate="email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zem4a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034773" y="2986018"/>
            <a:ext cx="1304753" cy="838304"/>
          </a:xfrm>
          <a:prstGeom prst="rect">
            <a:avLst/>
          </a:prstGeom>
        </p:spPr>
      </p:pic>
      <p:sp>
        <p:nvSpPr>
          <p:cNvPr id="3" name="AutoShape 2" descr="Recyklačný symbol –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4" descr="Recyklačný symbol – Wikipédia"/>
          <p:cNvSpPr>
            <a:spLocks noChangeAspect="1" noChangeArrowheads="1"/>
          </p:cNvSpPr>
          <p:nvPr/>
        </p:nvSpPr>
        <p:spPr bwMode="auto">
          <a:xfrm>
            <a:off x="1619672" y="221771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6" descr="Recyklácia - Ľubomír Maretta (blog.sme.sk)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" name="BlokTextu 9"/>
          <p:cNvSpPr txBox="1"/>
          <p:nvPr/>
        </p:nvSpPr>
        <p:spPr>
          <a:xfrm>
            <a:off x="460375" y="2156160"/>
            <a:ext cx="26714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rgbClr val="00B050"/>
                </a:solidFill>
                <a:latin typeface="AR BLANCA" panose="02000000000000000000" pitchFamily="2" charset="0"/>
              </a:rPr>
              <a:t>Patrí všetok odpad do jedného koša?</a:t>
            </a:r>
            <a:endParaRPr lang="sk-SK" sz="2800" dirty="0">
              <a:solidFill>
                <a:srgbClr val="00B050"/>
              </a:solidFill>
              <a:latin typeface="AR BLANCA" panose="02000000000000000000" pitchFamily="2" charset="0"/>
            </a:endParaRPr>
          </a:p>
        </p:txBody>
      </p:sp>
      <p:pic>
        <p:nvPicPr>
          <p:cNvPr id="12" name="Picture 5" descr="https://encrypted-tbn0.gstatic.com/images?q=tbn:ANd9GcRZrMvC2I6ma6CSkoVOdWnN9BMksFDCH70kdc4_uWext-r4BwC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52" y="3509315"/>
            <a:ext cx="1660219" cy="25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932" y="3757483"/>
            <a:ext cx="2199956" cy="313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www.primaluna.lc-card.it/resources/docinf/N1258c69304f3bc01686/N1258c69304f3bc01686/bidone_rifiuti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1"/>
          <a:stretch/>
        </p:blipFill>
        <p:spPr bwMode="auto">
          <a:xfrm>
            <a:off x="2484243" y="4087672"/>
            <a:ext cx="1594602" cy="24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022" y="3862963"/>
            <a:ext cx="2075189" cy="242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láčik 15"/>
          <p:cNvSpPr/>
          <p:nvPr/>
        </p:nvSpPr>
        <p:spPr>
          <a:xfrm>
            <a:off x="3099267" y="2618294"/>
            <a:ext cx="1959156" cy="1266830"/>
          </a:xfrm>
          <a:prstGeom prst="cloudCallout">
            <a:avLst>
              <a:gd name="adj1" fmla="val 92212"/>
              <a:gd name="adj2" fmla="val -101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NIE !</a:t>
            </a:r>
            <a:endParaRPr lang="sk-SK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4"/>
          <a:stretch/>
        </p:blipFill>
        <p:spPr bwMode="auto">
          <a:xfrm>
            <a:off x="6044042" y="2223805"/>
            <a:ext cx="1665673" cy="235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aoblený obdĺžnik 17"/>
          <p:cNvSpPr/>
          <p:nvPr/>
        </p:nvSpPr>
        <p:spPr>
          <a:xfrm>
            <a:off x="502918" y="231266"/>
            <a:ext cx="7580992" cy="13924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sk-SK" sz="2400" b="1" cap="all" dirty="0"/>
              <a:t>VIETE DETI, ČO JE RECYKLÁCIA?</a:t>
            </a:r>
          </a:p>
          <a:p>
            <a:pPr fontAlgn="base"/>
            <a:r>
              <a:rPr lang="sk-SK" sz="2000" dirty="0"/>
              <a:t>Recyklácia je proces opätovného využitia už niekedy použitých materiálov a produktov (napr. recyklácia papiera, farebných a ostatných kovov, skla, plastov..)</a:t>
            </a:r>
          </a:p>
        </p:txBody>
      </p:sp>
      <p:pic>
        <p:nvPicPr>
          <p:cNvPr id="3080" name="Picture 8" descr="Zborovna.sk – portál pre učiteľov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709" y="433263"/>
            <a:ext cx="1523672" cy="97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aoblený obdĺžnik 19"/>
          <p:cNvSpPr/>
          <p:nvPr/>
        </p:nvSpPr>
        <p:spPr>
          <a:xfrm>
            <a:off x="496553" y="1673998"/>
            <a:ext cx="7580992" cy="4820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sk-SK" sz="2000" b="1" cap="all" dirty="0" err="1" smtClean="0"/>
              <a:t>ViETE</a:t>
            </a:r>
            <a:r>
              <a:rPr lang="sk-SK" sz="2000" b="1" cap="all" dirty="0" smtClean="0"/>
              <a:t> DETI, Čo je separácia </a:t>
            </a:r>
            <a:r>
              <a:rPr lang="sk-SK" sz="2000" cap="all" dirty="0" smtClean="0"/>
              <a:t>– je to triedenie odpadu</a:t>
            </a:r>
            <a:endParaRPr lang="sk-SK" sz="2000" cap="al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learnnext.com/media/images/lnonline/2/5/8/28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6" r="9360" b="5297"/>
          <a:stretch/>
        </p:blipFill>
        <p:spPr bwMode="auto">
          <a:xfrm>
            <a:off x="2862784" y="1126729"/>
            <a:ext cx="3021725" cy="215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979712" y="-171400"/>
            <a:ext cx="5256584" cy="101765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Pomôžte Adamovi</a:t>
            </a:r>
            <a:r>
              <a:rPr lang="sk-SK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sk-SK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triediť odpad  </a:t>
            </a:r>
            <a:endParaRPr lang="sk-SK" sz="18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429" y="3593354"/>
            <a:ext cx="5920668" cy="212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ĺžnik 6"/>
          <p:cNvSpPr/>
          <p:nvPr/>
        </p:nvSpPr>
        <p:spPr>
          <a:xfrm>
            <a:off x="1468682" y="4688508"/>
            <a:ext cx="1447134" cy="728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papier </a:t>
            </a:r>
            <a:endParaRPr lang="sk-SK" sz="2800" b="1" dirty="0">
              <a:latin typeface="Comic Sans MS" panose="030F0702030302020204" pitchFamily="66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2963919" y="4688508"/>
            <a:ext cx="1447134" cy="728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plasty </a:t>
            </a:r>
            <a:endParaRPr lang="sk-SK" sz="2800" b="1" dirty="0">
              <a:latin typeface="Comic Sans MS" panose="030F0702030302020204" pitchFamily="66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4642743" y="4688508"/>
            <a:ext cx="1447134" cy="728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sklo </a:t>
            </a:r>
            <a:endParaRPr lang="sk-SK" sz="2800" b="1" dirty="0">
              <a:latin typeface="Comic Sans MS" panose="030F0702030302020204" pitchFamily="66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6176127" y="4688508"/>
            <a:ext cx="1447134" cy="728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kovy </a:t>
            </a:r>
            <a:endParaRPr lang="sk-SK" sz="28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www.ipredplatne.sk/images/sklady/2_06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976" y="785803"/>
            <a:ext cx="1236732" cy="161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asevec.parlamentnilisty.cz/sites/default/files/imagecache/primary_318x221/images/2282/modern-rubber-ducky2P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35" y="358583"/>
            <a:ext cx="1514475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lobal-b2b-network.com/direct/dbimage/50168035/400mlblue_Glass_Bottle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63" y="1126837"/>
            <a:ext cx="1536850" cy="15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.fastcompany.net/multisite_files/codesign/imagecache/inline-large/inline/2013/07/1673101-inline-750-ironfish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15" y="1478727"/>
            <a:ext cx="1893735" cy="99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paketo.cz/fotocache/mid/vysekavana_krabice_na_tiskoviny_A4_8000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2" y="2750456"/>
            <a:ext cx="2280456" cy="151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wastecycle.co.uk/SiteData/Root/Image/Photo's%20for%20website/Plastic%20bottle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7891">
            <a:off x="5527601" y="911000"/>
            <a:ext cx="2229124" cy="147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encrypted-tbn1.gstatic.com/images?q=tbn:ANd9GcSCz48GDH89Kaq5M3YNOnVjCleZVFAsEKZmwTJcnJjv1c01C1MU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4"/>
          <a:stretch/>
        </p:blipFill>
        <p:spPr bwMode="auto">
          <a:xfrm>
            <a:off x="7546980" y="2987739"/>
            <a:ext cx="1216509" cy="134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toth-centrum.eu/images/stories/virtuemart/product/klince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877" y="2606044"/>
            <a:ext cx="1547886" cy="109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ázok 16" descr="zem4a.bmp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320955" y="5416860"/>
            <a:ext cx="1444319" cy="92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-1.11111E-6 C -0.00451 0.00416 -0.00677 0.00926 -0.01128 0.01342 C -0.01545 0.02176 -0.02101 0.02847 -0.02569 0.03634 C -0.02778 0.03981 -0.02986 0.04352 -0.03142 0.04768 C -0.03229 0.05023 -0.03299 0.05301 -0.0342 0.05532 C -0.03628 0.05949 -0.03906 0.06273 -0.04132 0.06666 C -0.0441 0.07824 -0.05139 0.08796 -0.05573 0.09907 C -0.05851 0.11435 -0.05503 0.09907 -0.06128 0.11435 C -0.06424 0.12153 -0.0658 0.12986 -0.06858 0.13727 C -0.06996 0.14467 -0.07101 0.14977 -0.07413 0.15625 C -0.07674 0.16898 -0.08073 0.18148 -0.08281 0.19444 C -0.08663 0.21782 -0.08958 0.24166 -0.09427 0.26481 C -0.09583 0.28287 -0.09948 0.30046 -0.10278 0.31805 C -0.10365 0.34166 -0.10417 0.35162 -0.10712 0.37153 C -0.11076 0.44305 -0.12326 0.52338 -0.10712 0.59051 C -0.1059 0.60879 -0.10295 0.6243 -0.1 0.6419 C -0.09809 0.65324 -0.0974 0.66342 -0.09427 0.6743 C -0.09167 0.69352 -0.08524 0.7169 -0.07708 0.73333 C -0.07517 0.74166 -0.07153 0.74861 -0.06858 0.75625 C -0.06111 0.77592 -0.05312 0.79421 -0.04271 0.81157 C -0.03594 0.82268 -0.02899 0.83541 -0.01858 0.84004 C -0.01458 0.84537 -0.01111 0.84583 -0.00573 0.84768 C 0.02118 0.8706 0.05695 0.86597 0.08715 0.86875 C 0.1033 0.86782 0.11684 0.86944 0.13142 0.86296 C 0.13559 0.85926 0.1382 0.85555 0.14288 0.85347 C 0.14497 0.85069 0.14809 0.84884 0.15 0.84583 C 0.15226 0.84236 0.15313 0.8375 0.15573 0.83426 C 0.16007 0.8287 0.16354 0.82315 0.16719 0.81713 C 0.17031 0.81204 0.17413 0.80903 0.17726 0.80393 C 0.18004 0.7993 0.18316 0.79514 0.18576 0.79051 C 0.18785 0.7868 0.19149 0.77916 0.19149 0.77916 C 0.19306 0.77268 0.19514 0.7706 0.19861 0.76574 C 0.20017 0.75879 0.2033 0.75694 0.20573 0.75046 C 0.20781 0.74514 0.2092 0.73842 0.21146 0.73333 C 0.21476 0.72616 0.21441 0.73241 0.21441 0.72778 " pathEditMode="relative" ptsTypes="ffffffffffffffffffffffffffffffffffA">
                                      <p:cBhvr>
                                        <p:cTn id="3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64 0.02662 C -0.02795 0.05324 -0.02847 0.07731 -0.0243 0.10278 C -0.02326 0.12477 -0.02187 0.14768 -0.01875 0.16944 C -0.01805 0.17453 -0.01701 0.17963 -0.0158 0.18472 C -0.01458 0.18981 -0.01146 0.19977 -0.01146 0.2 C -0.01007 0.21597 -0.00659 0.23194 -0.00295 0.24745 C -0.00069 0.27199 0.0066 0.3 0.01563 0.32176 C 0.01841 0.32824 0.01945 0.33657 0.02275 0.34259 C 0.02986 0.35578 0.03716 0.36921 0.04427 0.38264 C 0.04584 0.38958 0.04809 0.39259 0.05139 0.39791 C 0.0599 0.4118 0.04948 0.39583 0.05556 0.40926 C 0.05747 0.41365 0.06077 0.41666 0.06285 0.42083 C 0.06476 0.42453 0.06597 0.42893 0.06841 0.43217 C 0.07084 0.43541 0.0757 0.44166 0.0757 0.4419 C 0.07917 0.45625 0.09132 0.46481 0.09844 0.47592 C 0.09948 0.47778 0.10018 0.48009 0.10139 0.48171 C 0.104 0.48518 0.10695 0.48819 0.1099 0.4912 C 0.11268 0.49398 0.11841 0.49884 0.11841 0.49907 C 0.12275 0.50694 0.12934 0.51389 0.13559 0.5199 C 0.1441 0.53588 0.13281 0.51666 0.14271 0.52731 C 0.1441 0.52893 0.14445 0.53148 0.14566 0.5331 C 0.15209 0.54028 0.15243 0.54004 0.15851 0.54259 C 0.16476 0.55139 0.17222 0.55717 0.17986 0.56342 C 0.1849 0.56782 0.18681 0.57384 0.19271 0.57708 C 0.19775 0.58333 0.20486 0.58935 0.21129 0.59213 C 0.21788 0.60092 0.22639 0.6081 0.2342 0.61504 C 0.23889 0.61898 0.24028 0.61782 0.24427 0.62245 C 0.25903 0.63889 0.28229 0.65949 0.30139 0.66458 C 0.30955 0.6699 0.31702 0.67268 0.3257 0.67592 C 0.3349 0.67916 0.34341 0.68634 0.35278 0.68912 C 0.36459 0.69282 0.3566 0.69097 0.37709 0.69328 C 0.41841 0.71134 0.46528 0.69699 0.50851 0.69097 C 0.51632 0.68842 0.52379 0.68495 0.53125 0.68148 C 0.53611 0.6794 0.54045 0.6743 0.54566 0.67222 C 0.55052 0.66805 0.55156 0.66296 0.55712 0.66088 C 0.56754 0.64606 0.55122 0.66805 0.56424 0.65486 C 0.56702 0.65231 0.5691 0.64861 0.57136 0.64537 C 0.57222 0.64421 0.57309 0.64259 0.57413 0.64166 C 0.57795 0.63773 0.58177 0.63426 0.58559 0.63009 C 0.58993 0.62569 0.59323 0.62014 0.59705 0.61504 C 0.59879 0.6125 0.60122 0.61157 0.60278 0.60903 C 0.60504 0.60555 0.60556 0.60023 0.60851 0.59768 C 0.61406 0.59328 0.61163 0.59583 0.61563 0.59028 C 0.61771 0.58171 0.6217 0.57615 0.6257 0.56944 C 0.62778 0.56574 0.63004 0.56227 0.63125 0.55787 C 0.63177 0.55602 0.63212 0.5537 0.63281 0.55231 C 0.63351 0.55069 0.6349 0.55 0.63559 0.54838 C 0.63785 0.54352 0.64132 0.5331 0.64132 0.53333 " pathEditMode="relative" rAng="0" ptsTypes="fffffffffffffffffffffffffffffffffffffffffffffffA">
                                      <p:cBhvr>
                                        <p:cTn id="3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90" y="3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0.07384 C 0.01181 0.06898 0.01546 0.06505 0.01945 0.06065 C 0.02987 0.04861 0.0224 0.05324 0.03091 0.04907 C 0.04497 0.03518 0.0566 0.01852 0.07362 0.01111 C 0.0816 0.00393 0.07518 0.00833 0.08941 0.00532 C 0.10191 0.00255 0.11407 -0.00046 0.12657 -0.00232 C 0.13108 -0.00208 0.19497 -0.00139 0.21372 0.00162 C 0.22431 0.00324 0.23299 0.00764 0.24375 0.00926 C 0.25296 0.01343 0.26129 0.01505 0.27084 0.01667 C 0.28247 0.02083 0.29532 0.02384 0.3066 0.03009 C 0.31823 0.03657 0.33021 0.04514 0.34219 0.04907 C 0.34757 0.05278 0.35417 0.05648 0.35938 0.06065 C 0.37136 0.07037 0.38108 0.08241 0.39375 0.09097 C 0.40157 0.0963 0.40678 0.1037 0.41511 0.1081 C 0.42188 0.11713 0.43021 0.12222 0.43803 0.12917 C 0.44462 0.13495 0.44792 0.14167 0.45504 0.1463 C 0.46285 0.15671 0.47205 0.16806 0.48091 0.17685 C 0.48785 0.1838 0.49549 0.18773 0.50087 0.19768 C 0.50747 0.20995 0.51928 0.21968 0.52518 0.23194 C 0.52848 0.23889 0.52848 0.24282 0.53368 0.24722 C 0.53698 0.26065 0.54323 0.27176 0.55087 0.28148 C 0.55278 0.28935 0.55608 0.29745 0.55938 0.3044 C 0.56077 0.31227 0.56389 0.31944 0.56511 0.32731 C 0.56806 0.34606 0.56424 0.33171 0.56945 0.34815 C 0.56997 0.35255 0.57014 0.35718 0.57084 0.36157 C 0.57153 0.36551 0.57362 0.37292 0.57362 0.37315 C 0.57518 0.41875 0.58247 0.48264 0.57223 0.52338 C 0.56945 0.55463 0.56303 0.58426 0.55799 0.61481 C 0.55695 0.6206 0.55539 0.62639 0.55365 0.63194 C 0.55174 0.63843 0.54792 0.65116 0.54792 0.65139 C 0.54671 0.66296 0.54566 0.66829 0.5408 0.67778 C 0.53872 0.68889 0.53559 0.70046 0.53091 0.71018 C 0.52657 0.73148 0.51789 0.74676 0.50938 0.76528 C 0.50487 0.77523 0.49862 0.78819 0.4908 0.79398 C 0.47952 0.80231 0.44809 0.79931 0.44514 0.79954 C 0.41598 0.80417 0.42257 0.80393 0.37362 0.79954 C 0.36962 0.79907 0.36632 0.79491 0.36233 0.79398 C 0.35122 0.7838 0.33803 0.78009 0.32796 0.76736 C 0.32309 0.74722 0.33073 0.77708 0.32362 0.75579 C 0.3224 0.75208 0.32084 0.74444 0.32084 0.74468 C 0.31719 0.70393 0.31945 0.73426 0.31945 0.65301 " pathEditMode="relative" rAng="0" ptsTypes="ffffffffffffffffffffffffffffffffffffffffA">
                                      <p:cBhvr>
                                        <p:cTn id="4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15" y="3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38 0.01828 C 0.02622 0.02639 0.0217 0.0331 0.01754 0.0412 C 0.01701 0.04305 0.01684 0.04514 0.01615 0.04676 C 0.01545 0.04838 0.01389 0.04907 0.01337 0.05069 C 0.00781 0.06597 0.00434 0.08032 -0.00243 0.09444 C -0.00382 0.10231 -0.00538 0.10833 -0.00816 0.11551 C -0.00868 0.11875 -0.00868 0.12199 -0.00955 0.125 C -0.01024 0.12708 -0.01198 0.12847 -0.0125 0.13055 C -0.01337 0.13356 -0.01319 0.13703 -0.01389 0.14027 C -0.01458 0.14282 -0.0158 0.14514 -0.01667 0.14768 C -0.01927 0.16435 -0.02135 0.18703 -0.02812 0.20115 C -0.03021 0.21527 -0.03472 0.24189 -0.03958 0.25439 C -0.04167 0.275 -0.04566 0.2949 -0.04809 0.31551 C -0.04757 0.3662 -0.04757 0.41713 -0.0467 0.46782 C -0.04635 0.49027 -0.03854 0.51342 -0.03108 0.53264 C -0.0283 0.53981 -0.02639 0.55277 -0.02101 0.5574 C -0.01615 0.56157 -0.01233 0.56296 -0.00677 0.56481 C 0.0033 0.56342 0.00851 0.56226 0.01754 0.55926 C 0.0217 0.5537 0.02778 0.55023 0.03333 0.54768 C 0.03941 0.53958 0.04618 0.5331 0.0533 0.52685 C 0.05729 0.52338 0.05903 0.5162 0.06181 0.51157 C 0.06424 0.50764 0.06771 0.5037 0.07049 0.50023 C 0.07205 0.49375 0.07379 0.48958 0.0776 0.48495 C 0.07951 0.47708 0.08351 0.47129 0.08611 0.46389 " pathEditMode="relative" rAng="0" ptsTypes="fffffffffffffffffffffffA">
                                      <p:cBhvr>
                                        <p:cTn id="4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6" y="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C 0.00729 0.00324 0.00781 0.00208 0.01284 0.00764 C 0.01805 0.01342 0.02066 0.01991 0.02725 0.02268 C 0.03107 0.03079 0.03732 0.03611 0.04288 0.0419 C 0.04618 0.04537 0.05295 0.05139 0.05295 0.05139 C 0.05885 0.06366 0.06909 0.07199 0.07725 0.08171 C 0.08576 0.0919 0.08854 0.09792 0.09583 0.11042 C 0.0993 0.11643 0.10503 0.11967 0.10868 0.12569 C 0.11041 0.12847 0.11111 0.13241 0.11284 0.13518 C 0.12031 0.14768 0.1302 0.1581 0.13715 0.1713 C 0.15017 0.19583 0.16232 0.22153 0.17569 0.2456 C 0.19843 0.28611 0.22118 0.32662 0.23281 0.37523 C 0.23524 0.39583 0.24253 0.41435 0.24722 0.43426 C 0.24861 0.44676 0.25052 0.45833 0.25295 0.47037 C 0.25416 0.4838 0.2552 0.49954 0.25868 0.51227 C 0.25711 0.55116 0.25659 0.59792 0.2401 0.63241 C 0.23854 0.64005 0.23697 0.64398 0.23281 0.64954 C 0.22881 0.66065 0.22048 0.66759 0.21423 0.67616 C 0.2052 0.68819 0.21284 0.6838 0.20434 0.6875 C 0.20225 0.69028 0.20086 0.69421 0.19861 0.69699 C 0.196 0.7 0.19253 0.70139 0.1901 0.70463 C 0.18524 0.71111 0.17934 0.71898 0.17291 0.72176 C 0.17187 0.72315 0.17118 0.72477 0.16996 0.72569 C 0.16736 0.72755 0.16145 0.7294 0.16145 0.7294 C 0.14687 0.74259 0.12291 0.74977 0.10572 0.75417 C 0.09635 0.75648 0.08819 0.76157 0.07864 0.76366 C 0.07621 0.76505 0.07395 0.7669 0.07152 0.76759 C 0.06579 0.76944 0.05434 0.7713 0.05434 0.7713 C 0.0368 0.78009 0.01718 0.78241 -0.00139 0.78657 C -0.02396 0.79167 -0.04636 0.79838 -0.06858 0.80555 C -0.10157 0.8044 -0.11806 0.8037 -0.14566 0.79792 C -0.15382 0.79444 -0.16146 0.79259 -0.16997 0.79051 C -0.17553 0.78542 -0.18056 0.78449 -0.18716 0.78287 C -0.19514 0.77731 -0.20417 0.77106 -0.21285 0.76759 C -0.21823 0.76551 -0.2198 0.76667 -0.22431 0.76366 C -0.23091 0.75903 -0.23698 0.75347 -0.24428 0.75046 C -0.24896 0.7463 -0.25313 0.74329 -0.25851 0.74097 C -0.26459 0.73472 -0.27066 0.73102 -0.27709 0.72569 C -0.28612 0.71805 -0.2941 0.7088 -0.30278 0.70092 C -0.30573 0.69491 -0.30903 0.68495 -0.31285 0.67986 C -0.31528 0.67014 -0.31997 0.65787 -0.32431 0.64954 C -0.32518 0.64444 -0.32709 0.63426 -0.32709 0.63426 " pathEditMode="relative" ptsTypes="fffffffffffffffffffffffffffffffffffffffffA">
                                      <p:cBhvr>
                                        <p:cTn id="5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C -0.00573 -0.00995 -0.01094 -0.02014 -0.01997 -0.02477 C -0.03368 -0.04236 -0.00938 -0.01273 -0.03577 -0.03611 C -0.0408 -0.04051 -0.04601 -0.04236 -0.05139 -0.0456 C -0.06979 -0.05648 -0.07761 -0.06064 -0.09722 -0.06458 C -0.11111 -0.07106 -0.12535 -0.07708 -0.13993 -0.07986 C -0.15695 -0.08912 -0.17483 -0.08842 -0.19288 -0.09143 C -0.2033 -0.09583 -0.21493 -0.09583 -0.2257 -0.09699 C -0.26476 -0.10833 -0.32118 -0.09953 -0.35139 -0.09907 C -0.36459 -0.09514 -0.37813 -0.09259 -0.39167 -0.08935 C -0.40347 -0.08333 -0.41615 -0.07893 -0.42865 -0.07615 C -0.44306 -0.06828 -0.45886 -0.06458 -0.47292 -0.05694 C -0.48264 -0.05185 -0.49219 -0.03912 -0.50139 -0.03611 C -0.50851 -0.02708 -0.51823 -0.02222 -0.5257 -0.01319 C -0.54045 0.0044 -0.55538 0.02084 -0.56997 0.0382 C -0.58004 0.05023 -0.58802 0.06505 -0.59722 0.07824 C -0.62379 0.11644 -0.65087 0.15417 -0.67865 0.19051 C -0.68281 0.19607 -0.68507 0.20348 -0.68854 0.20973 C -0.69236 0.2169 -0.69827 0.22431 -0.70295 0.23056 C -0.7059 0.23843 -0.70799 0.24352 -0.71285 0.24954 C -0.72101 0.27061 -0.71024 0.24468 -0.71997 0.26297 C -0.72709 0.27662 -0.73247 0.29098 -0.74149 0.30301 C -0.7467 0.31713 -0.75538 0.3294 -0.76146 0.34306 C -0.76372 0.34815 -0.76615 0.35301 -0.76858 0.35811 C -0.77049 0.36204 -0.77431 0.36968 -0.77431 0.36991 C -0.77778 0.38889 -0.77309 0.36875 -0.77865 0.38102 C -0.77952 0.38264 -0.77934 0.38496 -0.78004 0.38681 C -0.78177 0.39074 -0.78577 0.39815 -0.78577 0.39838 C -0.78889 0.41111 -0.79288 0.42523 -0.79861 0.43635 C -0.80278 0.45371 -0.80625 0.47084 -0.81146 0.48773 C -0.81268 0.50162 -0.81528 0.51621 -0.81858 0.52963 C -0.81962 0.53959 -0.82136 0.54676 -0.82292 0.55625 C -0.82396 0.5625 -0.8257 0.57523 -0.8257 0.57547 C -0.825 0.59699 -0.82778 0.62176 -0.81997 0.6419 C -0.81858 0.65324 -0.81493 0.66158 -0.81285 0.67246 C -0.81024 0.68588 -0.80851 0.69514 -0.80295 0.70672 C -0.79983 0.72176 -0.79184 0.72547 -0.78143 0.72963 C -0.76875 0.73449 -0.75625 0.74098 -0.74288 0.74098 " pathEditMode="relative" rAng="0" ptsTypes="fffffffffffffffffffffffffffffffffffffA">
                                      <p:cBhvr>
                                        <p:cTn id="5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89" y="3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3958 C 0.00573 -0.03611 0.0026 -0.02801 0.00955 -0.0206 C 0.02344 -0.00579 0.03246 0.01134 0.04236 0.03079 C 0.04479 0.0412 0.04201 0.03241 0.04809 0.04213 C 0.05295 0.05 0.05746 0.05995 0.06094 0.06898 C 0.06615 0.08287 0.07101 0.09699 0.07656 0.11088 C 0.08385 0.12893 0.07882 0.12176 0.08524 0.12986 C 0.08854 0.14352 0.08628 0.13796 0.09097 0.14699 C 0.09514 0.16389 0.09774 0.18102 0.10087 0.19838 C 0.10052 0.23449 0.11198 0.33148 0.09236 0.38518 C 0.08958 0.40417 0.0849 0.42454 0.07656 0.44028 C 0.07535 0.44514 0.07465 0.4493 0.0724 0.4537 C 0.06615 0.4662 0.07292 0.44676 0.06667 0.46319 C 0.06094 0.47824 0.0533 0.48889 0.04375 0.4993 C 0.02934 0.51505 0.04792 0.49583 0.03663 0.51088 C 0.03472 0.51342 0.02847 0.5169 0.02656 0.51852 C 0.02101 0.52315 0.01562 0.53079 0.00955 0.53356 C 0.00174 0.54051 -0.01111 0.54653 -0.02049 0.54884 C -0.02552 0.55555 -0.03351 0.55625 -0.04045 0.55833 C -0.05504 0.56273 -0.06997 0.57037 -0.0849 0.57176 C -0.09583 0.57268 -0.10677 0.57292 -0.11771 0.57361 C -0.13385 0.57292 -0.15017 0.57292 -0.16632 0.57176 C -0.17222 0.5713 -0.17917 0.56829 -0.1849 0.56597 C -0.18767 0.56481 -0.1934 0.56227 -0.1934 0.5625 C -0.1974 0.55648 -0.20122 0.55347 -0.20486 0.54699 C -0.20729 0.53704 -0.21129 0.52801 -0.21476 0.51852 C -0.21649 0.51389 -0.21736 0.50092 -0.21771 0.49745 C -0.21684 0.46551 -0.22066 0.43495 -0.2033 0.4118 C -0.20035 0.39977 -0.1908 0.3956 -0.18333 0.38889 C -0.16962 0.37662 -0.15729 0.36319 -0.14201 0.35463 C -0.13698 0.35185 -0.12257 0.35116 -0.12049 0.35092 C -0.10885 0.35255 -0.10365 0.35555 -0.0934 0.36042 C -0.08976 0.36505 -0.08819 0.36782 -0.08333 0.36991 C -0.07535 0.38055 -0.06979 0.39329 -0.06198 0.40417 C -0.05833 0.41898 -0.05504 0.43356 -0.05052 0.44792 C -0.04844 0.45463 -0.04392 0.45995 -0.04201 0.4669 C -0.03993 0.4743 -0.04149 0.4713 -0.03767 0.47662 C -0.03438 0.49028 -0.03663 0.48472 -0.03194 0.49375 C -0.02865 0.50741 -0.02917 0.50116 -0.02917 0.51273 " pathEditMode="relative" rAng="0" ptsTypes="ffffffffffffffffffffffffffffffffffffffA">
                                      <p:cBhvr>
                                        <p:cTn id="58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43" y="3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C -0.00225 -0.01227 -0.0059 -0.01551 -0.01423 -0.02084 C -0.01805 -0.02616 -0.02187 -0.02986 -0.02708 -0.03241 C -0.03246 -0.03912 -0.04288 -0.04028 -0.05 -0.0419 C -0.06267 -0.05324 -0.07934 -0.0588 -0.09427 -0.06273 C -0.10086 -0.06898 -0.09687 -0.06597 -0.10711 -0.07037 C -0.1085 -0.07107 -0.11145 -0.07222 -0.11145 -0.07199 C -0.11718 -0.07755 -0.12326 -0.07894 -0.13003 -0.08171 C -0.15312 -0.09167 -0.17569 -0.09329 -0.2 -0.09514 C -0.21996 -0.09445 -0.23993 -0.09421 -0.25989 -0.09329 C -0.27986 -0.09236 -0.29913 -0.0831 -0.31857 -0.07801 C -0.32534 -0.07361 -0.33281 -0.06968 -0.33993 -0.06667 C -0.34132 -0.06528 -0.3427 -0.06389 -0.34427 -0.06273 C -0.34566 -0.06181 -0.34722 -0.06181 -0.34843 -0.06088 C -0.35399 -0.05648 -0.35781 -0.05232 -0.36423 -0.04954 C -0.36823 -0.04375 -0.37343 -0.03866 -0.37847 -0.03426 C -0.38645 -0.01852 -0.37604 -0.0375 -0.38559 -0.02477 C -0.39288 -0.01505 -0.39843 -0.00394 -0.40711 0.00393 C -0.40885 0.01065 -0.41545 0.01898 -0.41996 0.02291 C -0.42343 0.0375 -0.41823 0.02014 -0.42569 0.03241 C -0.42934 0.03842 -0.43194 0.0456 -0.43559 0.05162 C -0.44305 0.06435 -0.44878 0.07824 -0.45573 0.09143 C -0.45764 0.10231 -0.46354 0.11435 -0.46857 0.12384 C -0.47031 0.13102 -0.47239 0.1368 -0.47569 0.14282 C -0.47916 0.16157 -0.48507 0.1794 -0.48854 0.19815 C -0.49027 0.22616 -0.49652 0.26157 -0.4842 0.28588 C -0.48073 0.3 -0.48541 0.28356 -0.48003 0.29537 C -0.47934 0.29699 -0.47916 0.2993 -0.47847 0.30092 C -0.47326 0.31319 -0.46632 0.32268 -0.45989 0.33333 C -0.45816 0.33634 -0.45399 0.34329 -0.45139 0.34491 C -0.44878 0.34676 -0.44288 0.34861 -0.44288 0.34884 C -0.42812 0.3618 -0.39982 0.36736 -0.38281 0.36967 C -0.38003 0.37083 -0.37708 0.37222 -0.3743 0.37338 C -0.37291 0.37384 -0.37239 0.37616 -0.37135 0.37731 C -0.36753 0.38125 -0.36718 0.38102 -0.36284 0.38287 C -0.36093 0.3868 -0.35972 0.3912 -0.35711 0.39444 C -0.35607 0.3956 -0.35503 0.39676 -0.35416 0.39815 C -0.35208 0.40185 -0.34843 0.40949 -0.34843 0.40972 " pathEditMode="relative" rAng="0" ptsTypes="fffffffffffffffffffffffffffffffffffffA">
                                      <p:cBhvr>
                                        <p:cTn id="62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26" y="1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537847" y="129519"/>
            <a:ext cx="8990766" cy="81424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Čo nepatrí do lesa?</a:t>
            </a:r>
            <a:endParaRPr lang="sk-SK" sz="4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30" name="Picture 6" descr="http://wallove.xyz/w/Forest-Wallpaper-Mobile-s3Dc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"/>
          <a:stretch/>
        </p:blipFill>
        <p:spPr bwMode="auto">
          <a:xfrm>
            <a:off x="173867" y="836711"/>
            <a:ext cx="8555500" cy="580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-media-cache-ak0.pinimg.com/736x/a2/55/07/a25507eb181972dd7187e6e162aec66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5" t="3024" r="35571" b="4024"/>
          <a:stretch/>
        </p:blipFill>
        <p:spPr bwMode="auto">
          <a:xfrm rot="18611329">
            <a:off x="7699089" y="5229427"/>
            <a:ext cx="494751" cy="10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www.wastecycle.co.uk/SiteData/Root/Image/Photo's%20for%20website/Plastic%20bottl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6367">
            <a:off x="86473" y="3762053"/>
            <a:ext cx="1423970" cy="94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mslovex.nl/img/products/mila.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2007">
            <a:off x="1440080" y="3586471"/>
            <a:ext cx="1233299" cy="76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Zápalky 5E - 1 balení / 10ks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14"/>
          <a:stretch/>
        </p:blipFill>
        <p:spPr bwMode="auto">
          <a:xfrm rot="3498905">
            <a:off x="7471284" y="4151321"/>
            <a:ext cx="936104" cy="64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eshop.natureal.sk/703-thickbox_default/100ml-sklenena-zelena-flasa-s-uzaverom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8FEFE"/>
              </a:clrFrom>
              <a:clrTo>
                <a:srgbClr val="F8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0" r="24901"/>
          <a:stretch/>
        </p:blipFill>
        <p:spPr bwMode="auto">
          <a:xfrm rot="6690651">
            <a:off x="675864" y="5459465"/>
            <a:ext cx="484166" cy="130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snaturou2000.sk/uploads/2009/08/animal/diviak-lesny/SusScrofa-2-500x383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582" y="3246505"/>
            <a:ext cx="1539792" cy="117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snaturou2000.sk/uploads/2009/08/animal/jelen-lesny/CervusElaphus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57" y="2014801"/>
            <a:ext cx="1809346" cy="253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img.diva.sk/stories/sova1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01" y="1124331"/>
            <a:ext cx="1413039" cy="141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snaturou2000.sk/uploads/2009/08/animal/liska-hrdzava/VulpesVulpes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51267"/>
            <a:ext cx="1972694" cy="138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www.wolf.sk/files/images/vlk.gif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453" y="4863468"/>
            <a:ext cx="1759989" cy="185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www.upnito.sk/0/2wdhedt486yp3anshc6zsyk29mctr7tf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6469">
            <a:off x="4379424" y="4369267"/>
            <a:ext cx="856782" cy="58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predomyazahrady.sk/fotky7529/fotos/_vyr_192Jutove-vrece-1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5" t="13832" b="16980"/>
          <a:stretch/>
        </p:blipFill>
        <p:spPr bwMode="auto">
          <a:xfrm>
            <a:off x="6957475" y="1485719"/>
            <a:ext cx="1771892" cy="200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Obrázok 15" descr="zem4a.bmp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7419925" y="531796"/>
            <a:ext cx="1304753" cy="838304"/>
          </a:xfrm>
          <a:prstGeom prst="rect">
            <a:avLst/>
          </a:prstGeom>
        </p:spPr>
      </p:pic>
      <p:pic>
        <p:nvPicPr>
          <p:cNvPr id="18" name="Obrázok 17" descr="zem4a.bmp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10764688" y="5058869"/>
            <a:ext cx="1471783" cy="94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9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C 0.00278 -0.01111 0.00399 -0.0169 0.00851 -0.02662 C 0.0125 -0.04607 0.01805 -0.06412 0.02135 -0.0838 C 0.02344 -0.09607 0.02951 -0.1081 0.03281 -0.11991 C 0.03906 -0.14213 0.04566 -0.16667 0.05555 -0.18657 C 0.05851 -0.2 0.0625 -0.21482 0.06996 -0.22477 C 0.0717 -0.23241 0.07587 -0.23681 0.07847 -0.24375 C 0.08785 -0.26991 0.10521 -0.29537 0.12569 -0.30671 C 0.14114 -0.31528 0.15781 -0.31644 0.17413 -0.31806 C 0.18802 -0.31736 0.20173 -0.31736 0.21562 -0.3162 C 0.23889 -0.31435 0.26215 -0.30671 0.28559 -0.30463 C 0.30087 -0.29977 0.3158 -0.29236 0.33142 -0.28958 C 0.33559 -0.2875 0.34427 -0.2838 0.34427 -0.2838 C 0.35139 -0.27708 0.36302 -0.26945 0.37135 -0.26667 C 0.37847 -0.26019 0.38611 -0.25301 0.39427 -0.24954 C 0.40729 -0.23634 0.40121 -0.24074 0.41128 -0.23426 C 0.41562 -0.2257 0.42083 -0.22292 0.42708 -0.21713 C 0.43698 -0.2081 0.44548 -0.19352 0.45712 -0.18866 C 0.46111 -0.18472 0.46371 -0.18125 0.4684 -0.17894 C 0.47517 -0.1706 0.48333 -0.16505 0.49132 -0.15995 C 0.49722 -0.15625 0.50191 -0.15 0.50712 -0.14468 C 0.50833 -0.14352 0.50989 -0.14375 0.51128 -0.14282 C 0.51562 -0.14005 0.51979 -0.13588 0.52413 -0.13333 C 0.52743 -0.13148 0.5309 -0.13102 0.5342 -0.1294 C 0.5625 -0.13056 0.58472 -0.13171 0.61128 -0.13519 C 0.62743 -0.14005 0.6441 -0.14375 0.65989 -0.15046 C 0.66597 -0.15787 0.67587 -0.16458 0.68281 -0.1713 C 0.68993 -0.17801 0.69531 -0.18796 0.70139 -0.19607 C 0.70955 -0.20695 0.71875 -0.21736 0.72708 -0.22847 C 0.73385 -0.2375 0.73923 -0.24769 0.74566 -0.25718 C 0.75226 -0.26713 0.75989 -0.27616 0.76701 -0.28565 C 0.78837 -0.31412 0.76337 -0.28866 0.77986 -0.30463 C 0.78611 -0.32083 0.79601 -0.33542 0.80555 -0.34861 C 0.80972 -0.36898 0.80364 -0.34421 0.81128 -0.36181 C 0.81233 -0.36412 0.81198 -0.36713 0.81285 -0.36945 C 0.81337 -0.37107 0.81493 -0.37176 0.81562 -0.37338 C 0.82222 -0.38727 0.82413 -0.40417 0.83142 -0.41713 C 0.8342 -0.43657 0.84062 -0.45579 0.84566 -0.47431 C 0.84739 -0.48079 0.85139 -0.48472 0.85139 -0.49144 " pathEditMode="relative" ptsTypes="ffffffffffffffffffffffffffff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C -0.00538 -0.02246 0.00347 0.01273 -0.00434 -0.01158 C -0.00816 -0.02315 -0.00833 -0.03727 -0.01007 -0.04954 C -0.01129 -0.05857 -0.0132 -0.0669 -0.01424 -0.07616 C -0.01372 -0.11296 -0.01372 -0.15 -0.01285 -0.18681 C -0.0125 -0.20209 -0.00851 -0.21713 -0.00712 -0.23241 C -0.00313 -0.27523 -0.00295 -0.31991 0.03142 -0.33727 C 0.03958 -0.34144 0.04861 -0.3419 0.05712 -0.34283 C 0.10451 -0.3419 0.13507 -0.34144 0.17708 -0.33519 C 0.18785 -0.33056 0.17517 -0.33565 0.19705 -0.33148 C 0.21962 -0.32732 0.24271 -0.32523 0.26562 -0.32384 C 0.30365 -0.31759 0.34201 -0.32431 0.38003 -0.31806 C 0.41684 -0.31875 0.46597 -0.31273 0.50573 -0.3257 C 0.51163 -0.33102 0.51788 -0.33125 0.5243 -0.33519 C 0.53229 -0.34005 0.53055 -0.34121 0.54149 -0.34491 C 0.54635 -0.34653 0.55573 -0.35046 0.55573 -0.35046 C 0.56545 -0.35926 0.5533 -0.34908 0.56996 -0.3581 C 0.57153 -0.35903 0.57257 -0.36134 0.5743 -0.36204 C 0.57708 -0.3632 0.58003 -0.3632 0.58281 -0.36389 C 0.58437 -0.36435 0.58576 -0.36505 0.58715 -0.36574 C 0.59358 -0.36898 0.59913 -0.37315 0.60573 -0.37523 C 0.61233 -0.38125 0.61962 -0.38727 0.62708 -0.39051 C 0.62969 -0.39283 0.63316 -0.39375 0.63576 -0.3963 C 0.64184 -0.40232 0.64618 -0.41181 0.65139 -0.41921 C 0.65347 -0.42732 0.65694 -0.43218 0.66146 -0.4382 C 0.66424 -0.44931 0.66059 -0.43889 0.66719 -0.44769 C 0.6684 -0.44931 0.66892 -0.45162 0.66996 -0.45347 C 0.67326 -0.45903 0.67292 -0.45486 0.67292 -0.45903 " pathEditMode="relative" ptsTypes="fffffffffffffffffffffffffffA">
                                      <p:cBhvr>
                                        <p:cTn id="10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43 -0.03588 C 0.03298 -0.01574 0.09253 0.01135 0.15399 0.025 C 0.2 0.03496 0.23368 0.02153 0.27534 0.01528 C 0.2901 0.01065 0.30434 0.00903 0.31962 0.00787 C 0.32812 0.0051 0.33541 -0.00069 0.34392 -0.00347 C 0.35451 -0.01064 0.36562 -0.01365 0.37673 -0.01875 C 0.38194 -0.02129 0.38559 -0.02453 0.39114 -0.02662 C 0.41632 -0.05023 0.44444 -0.07384 0.46823 -0.10069 C 0.47673 -0.11064 0.48611 -0.12037 0.49531 -0.12963 C 0.49861 -0.13287 0.50243 -0.13518 0.50521 -0.13889 C 0.51284 -0.1493 0.50868 -0.14467 0.51823 -0.15231 C 0.52569 -0.16782 0.54548 -0.17893 0.55521 -0.19213 C 0.56423 -0.20393 0.57326 -0.21435 0.58229 -0.22639 C 0.58628 -0.23148 0.58923 -0.23773 0.59392 -0.24166 C 0.59878 -0.24606 0.59965 -0.24652 0.60382 -0.25301 C 0.61788 -0.27407 0.63212 -0.29629 0.64392 -0.31967 C 0.65642 -0.34421 0.66684 -0.37083 0.6783 -0.39606 C 0.68368 -0.40787 0.69062 -0.41805 0.69531 -0.43032 C 0.70486 -0.45555 0.71545 -0.48055 0.72673 -0.50463 C 0.73021 -0.5118 0.73541 -0.51759 0.73819 -0.52546 C 0.74132 -0.53449 0.74375 -0.5449 0.74687 -0.55416 C 0.75104 -0.56643 0.75451 -0.57963 0.75798 -0.59213 C 0.75989 -0.59838 0.76076 -0.60486 0.7625 -0.61111 C 0.76284 -0.61296 0.76389 -0.61689 0.76389 -0.61689 C 0.76528 -0.62963 0.76701 -0.64004 0.76823 -0.65301 C 0.76909 -0.67592 0.771 -0.69884 0.771 -0.72176 " pathEditMode="relative" ptsTypes="fffffffffffffffffffffffffA">
                                      <p:cBhvr>
                                        <p:cTn id="14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7 -0.00186 C -0.05989 0.00185 -0.07934 0.00347 -0.09895 0.00555 C -0.1184 0.00486 -0.13802 0.00486 -0.15746 0.0037 C -0.17829 0.00254 -0.19722 -0.00903 -0.21753 -0.01343 C -0.22934 -0.01968 -0.24097 -0.02385 -0.25312 -0.02871 C -0.26371 -0.03287 -0.27378 -0.03912 -0.28472 -0.0419 C -0.3177 -0.06875 -0.34305 -0.0926 -0.36753 -0.13334 C -0.37569 -0.14676 -0.38524 -0.16135 -0.39027 -0.17709 C -0.39531 -0.1926 -0.40416 -0.21343 -0.40746 -0.23056 C -0.41041 -0.24584 -0.41284 -0.26111 -0.41614 -0.27616 C -0.41927 -0.30672 -0.41788 -0.29399 -0.42031 -0.31436 C -0.41944 -0.35996 -0.42257 -0.41644 -0.40173 -0.45718 C -0.39757 -0.47477 -0.38264 -0.49051 -0.3717 -0.50093 C -0.36406 -0.50811 -0.35468 -0.51968 -0.346 -0.5257 C -0.30312 -0.55486 -0.18541 -0.53727 -0.18472 -0.53727 C -0.17691 -0.54051 -0.18316 -0.5382 -0.1717 -0.54098 C -0.16649 -0.54213 -0.15607 -0.54491 -0.15607 -0.54491 C -0.15312 -0.54653 -0.14809 -0.54931 -0.14461 -0.55047 C -0.14027 -0.55186 -0.13177 -0.5544 -0.13177 -0.5544 C -0.12309 -0.55996 -0.11284 -0.56436 -0.10468 -0.57153 C -0.09982 -0.5757 -0.096 -0.58033 -0.09027 -0.58287 C -0.08541 -0.58982 -0.07916 -0.59653 -0.07326 -0.60186 C -0.06909 -0.60996 -0.06319 -0.61482 -0.05746 -0.62107 C -0.05139 -0.62778 -0.05208 -0.63125 -0.04461 -0.63635 C -0.03316 -0.65926 -0.05121 -0.62454 -0.0375 -0.64584 C -0.03316 -0.65255 -0.03003 -0.66135 -0.02604 -0.66852 C -0.02482 -0.67061 -0.02291 -0.67223 -0.0217 -0.67431 C -0.02066 -0.67616 -0.01979 -0.67824 -0.01892 -0.6801 C -0.01736 -0.69028 -0.01389 -0.69908 -0.01041 -0.70857 C -0.0085 -0.72037 -0.00607 -0.73056 -0.00607 -0.74283 " pathEditMode="relative" ptsTypes="fffffffffffffffffffffffffffffA">
                                      <p:cBhvr>
                                        <p:cTn id="1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6.66667E-6 C -0.00764 0.00231 -0.01528 0.00416 -0.02292 0.00578 C -0.03316 0.01041 -0.04358 0.01157 -0.05434 0.01342 C -0.07084 0.01898 -0.07899 0.01666 -0.09861 0.01527 C -0.10382 0.0118 -0.10886 0.01018 -0.11424 0.00763 C -0.1191 0.00161 -0.12448 -0.0044 -0.13004 -0.0095 C -0.13177 -0.01297 -0.13472 -0.01528 -0.13577 -0.01899 C -0.13733 -0.02454 -0.13715 -0.03056 -0.13854 -0.03612 C -0.13785 -0.05024 -0.13681 -0.09075 -0.1257 -0.10093 C -0.12448 -0.10579 -0.12014 -0.11274 -0.11719 -0.11598 C -0.11372 -0.11968 -0.10521 -0.12061 -0.10139 -0.12177 C -0.08872 -0.12547 -0.07917 -0.12802 -0.06563 -0.1294 C -0.05868 -0.13172 -0.0507 -0.13102 -0.04427 -0.13519 C -0.03368 -0.1419 -0.02396 -0.15278 -0.01285 -0.15811 C -0.01042 -0.16112 -0.00747 -0.16366 -0.00573 -0.1676 C -0.00504 -0.16922 -0.00521 -0.17177 -0.00434 -0.17315 C -0.00278 -0.1757 -0.00035 -0.17663 0.00139 -0.17894 C 0.0066 -0.18589 0.01059 -0.19491 0.0158 -0.20186 C 0.01823 -0.21505 0.02396 -0.22339 0.03003 -0.23427 C 0.03351 -0.24028 0.03403 -0.24862 0.03715 -0.2551 C 0.03941 -0.26737 0.04149 -0.27987 0.04566 -0.29144 C 0.04791 -0.31343 0.04809 -0.34098 0.05712 -0.35996 C 0.05816 -0.37015 0.05851 -0.37616 0.06146 -0.38473 " pathEditMode="relative" ptsTypes="ffffffffffffffffffffffA">
                                      <p:cBhvr>
                                        <p:cTn id="22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Vlastné 3">
      <a:dk1>
        <a:sysClr val="windowText" lastClr="000000"/>
      </a:dk1>
      <a:lt1>
        <a:srgbClr val="C6D9F0"/>
      </a:lt1>
      <a:dk2>
        <a:srgbClr val="1F497D"/>
      </a:dk2>
      <a:lt2>
        <a:srgbClr val="366092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Deň Zeme (1) ludka</Template>
  <TotalTime>2</TotalTime>
  <Words>339</Words>
  <Application>Microsoft Office PowerPoint</Application>
  <PresentationFormat>Prezentácia na obrazovke (4:3)</PresentationFormat>
  <Paragraphs>40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9" baseType="lpstr">
      <vt:lpstr>AR BLANCA</vt:lpstr>
      <vt:lpstr>Arial</vt:lpstr>
      <vt:lpstr>Calibri</vt:lpstr>
      <vt:lpstr>Comic Sans MS</vt:lpstr>
      <vt:lpstr>Times New Roman</vt:lpstr>
      <vt:lpstr>Wingdings</vt:lpstr>
      <vt:lpstr>Motív Office</vt:lpstr>
      <vt:lpstr>DEŇ ZEME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DEŇ ZEME</dc:title>
  <dc:creator>ZS Surany</dc:creator>
  <cp:lastModifiedBy>ZS Surany</cp:lastModifiedBy>
  <cp:revision>1</cp:revision>
  <dcterms:created xsi:type="dcterms:W3CDTF">2020-03-30T18:50:23Z</dcterms:created>
  <dcterms:modified xsi:type="dcterms:W3CDTF">2020-03-30T18:52:42Z</dcterms:modified>
</cp:coreProperties>
</file>