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9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2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8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3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4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3.svg"/><Relationship Id="rId2" Type="http://schemas.openxmlformats.org/officeDocument/2006/relationships/image" Target="../media/image67.jpg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2.png"/><Relationship Id="rId5" Type="http://schemas.openxmlformats.org/officeDocument/2006/relationships/image" Target="../media/image70.png"/><Relationship Id="rId15" Type="http://schemas.openxmlformats.org/officeDocument/2006/relationships/image" Target="../media/image76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svg"/><Relationship Id="rId18" Type="http://schemas.openxmlformats.org/officeDocument/2006/relationships/image" Target="../media/image88.png"/><Relationship Id="rId3" Type="http://schemas.openxmlformats.org/officeDocument/2006/relationships/image" Target="../media/image79.jpe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17" Type="http://schemas.openxmlformats.org/officeDocument/2006/relationships/image" Target="../media/image3.svg"/><Relationship Id="rId2" Type="http://schemas.openxmlformats.org/officeDocument/2006/relationships/image" Target="../media/image78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7.svg"/><Relationship Id="rId15" Type="http://schemas.openxmlformats.org/officeDocument/2006/relationships/image" Target="../media/image5.svg"/><Relationship Id="rId10" Type="http://schemas.openxmlformats.org/officeDocument/2006/relationships/image" Target="../media/image84.png"/><Relationship Id="rId19" Type="http://schemas.openxmlformats.org/officeDocument/2006/relationships/image" Target="../media/image89.svg"/><Relationship Id="rId4" Type="http://schemas.openxmlformats.org/officeDocument/2006/relationships/image" Target="../media/image6.png"/><Relationship Id="rId9" Type="http://schemas.openxmlformats.org/officeDocument/2006/relationships/image" Target="../media/image83.svg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27">
            <a:extLst>
              <a:ext uri="{FF2B5EF4-FFF2-40B4-BE49-F238E27FC236}">
                <a16:creationId xmlns:a16="http://schemas.microsoft.com/office/drawing/2014/main" id="{AD8D8703-9EB7-42BC-86DE-8F2C2661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 descr="Obrázok, na ktorom je trávnik, strom, les, lavica&#10;&#10;Automaticky generovaný popis">
            <a:extLst>
              <a:ext uri="{FF2B5EF4-FFF2-40B4-BE49-F238E27FC236}">
                <a16:creationId xmlns:a16="http://schemas.microsoft.com/office/drawing/2014/main" id="{31462440-7101-46D9-950B-741DFC3C5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-2" b="20397"/>
          <a:stretch/>
        </p:blipFill>
        <p:spPr>
          <a:xfrm>
            <a:off x="3904292" y="483187"/>
            <a:ext cx="7450687" cy="3406460"/>
          </a:xfrm>
          <a:custGeom>
            <a:avLst/>
            <a:gdLst/>
            <a:ahLst/>
            <a:cxnLst/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180A0B-11BD-439D-8E5F-B8FFEB674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49" y="3225798"/>
            <a:ext cx="6810944" cy="17543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Apríl- mesiac lesov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A4B113-F41E-43D4-9137-5852B39AD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6810943" cy="775494"/>
          </a:xfrm>
        </p:spPr>
        <p:txBody>
          <a:bodyPr>
            <a:normAutofit/>
          </a:bodyPr>
          <a:lstStyle/>
          <a:p>
            <a:r>
              <a:rPr lang="sk-SK" dirty="0"/>
              <a:t>                                       Miriam Danielová</a:t>
            </a:r>
          </a:p>
        </p:txBody>
      </p:sp>
      <p:pic>
        <p:nvPicPr>
          <p:cNvPr id="42" name="Zástupný objekt pre obsah 4" descr="Listnatý strom">
            <a:extLst>
              <a:ext uri="{FF2B5EF4-FFF2-40B4-BE49-F238E27FC236}">
                <a16:creationId xmlns:a16="http://schemas.microsoft.com/office/drawing/2014/main" id="{800AE3C4-15F0-4ADB-88A7-8B0AFCCCB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0926" y="4006711"/>
            <a:ext cx="1252025" cy="1279093"/>
          </a:xfrm>
          <a:prstGeom prst="rect">
            <a:avLst/>
          </a:prstGeom>
        </p:spPr>
      </p:pic>
      <p:pic>
        <p:nvPicPr>
          <p:cNvPr id="44" name="Grafický objekt 43" descr="Ihličnatý strom">
            <a:extLst>
              <a:ext uri="{FF2B5EF4-FFF2-40B4-BE49-F238E27FC236}">
                <a16:creationId xmlns:a16="http://schemas.microsoft.com/office/drawing/2014/main" id="{001FE6A4-96DC-434A-856C-1AAE99328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1659" y="2214184"/>
            <a:ext cx="1417320" cy="1417320"/>
          </a:xfrm>
          <a:prstGeom prst="rect">
            <a:avLst/>
          </a:prstGeom>
        </p:spPr>
      </p:pic>
      <p:pic>
        <p:nvPicPr>
          <p:cNvPr id="15" name="Grafický objekt 14" descr="Kolibrík">
            <a:extLst>
              <a:ext uri="{FF2B5EF4-FFF2-40B4-BE49-F238E27FC236}">
                <a16:creationId xmlns:a16="http://schemas.microsoft.com/office/drawing/2014/main" id="{52DE9256-66AC-45AD-9539-8ADAD925C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353" y="1106583"/>
            <a:ext cx="914400" cy="914400"/>
          </a:xfrm>
          <a:prstGeom prst="rect">
            <a:avLst/>
          </a:prstGeom>
        </p:spPr>
      </p:pic>
      <p:pic>
        <p:nvPicPr>
          <p:cNvPr id="22" name="Grafický objekt 21" descr="Vrabec">
            <a:extLst>
              <a:ext uri="{FF2B5EF4-FFF2-40B4-BE49-F238E27FC236}">
                <a16:creationId xmlns:a16="http://schemas.microsoft.com/office/drawing/2014/main" id="{FD27BB63-40CB-46D6-B929-1B5E9DC17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4164" y="5594786"/>
            <a:ext cx="914400" cy="914400"/>
          </a:xfrm>
          <a:prstGeom prst="rect">
            <a:avLst/>
          </a:prstGeom>
        </p:spPr>
      </p:pic>
      <p:pic>
        <p:nvPicPr>
          <p:cNvPr id="35" name="Grafický objekt 34" descr="Zajac">
            <a:extLst>
              <a:ext uri="{FF2B5EF4-FFF2-40B4-BE49-F238E27FC236}">
                <a16:creationId xmlns:a16="http://schemas.microsoft.com/office/drawing/2014/main" id="{640BA34D-C286-41F3-967A-37C40BAB2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46838" y="512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113BEB92-04CA-4C22-B8B2-A87E490C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31BAED-ACFD-4504-B18B-B48EE244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4799" cy="210343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Ale ako?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54B46F-9A9F-4D71-A5C4-64F5FCF2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949"/>
            <a:ext cx="4114799" cy="35290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1900" dirty="0">
                <a:solidFill>
                  <a:srgbClr val="0070C0"/>
                </a:solidFill>
              </a:rPr>
              <a:t>Ako chrániť prírodu?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 dirty="0">
                <a:solidFill>
                  <a:srgbClr val="FF0000"/>
                </a:solidFill>
              </a:rPr>
              <a:t>!</a:t>
            </a:r>
            <a:r>
              <a:rPr lang="sk-SK" sz="1900" dirty="0"/>
              <a:t>Neodhadzujem v prírode odpadky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 dirty="0">
                <a:solidFill>
                  <a:srgbClr val="FF0000"/>
                </a:solidFill>
              </a:rPr>
              <a:t>!</a:t>
            </a:r>
            <a:r>
              <a:rPr lang="sk-SK" sz="1900" dirty="0"/>
              <a:t>Šetrím vodou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 dirty="0">
                <a:solidFill>
                  <a:srgbClr val="FF0000"/>
                </a:solidFill>
              </a:rPr>
              <a:t>!</a:t>
            </a:r>
            <a:r>
              <a:rPr lang="sk-SK" sz="1900" dirty="0"/>
              <a:t>Vždy zhasnem svetlo keď odchádzam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 dirty="0">
                <a:solidFill>
                  <a:srgbClr val="FF0000"/>
                </a:solidFill>
              </a:rPr>
              <a:t>!</a:t>
            </a:r>
            <a:r>
              <a:rPr lang="sk-SK" sz="1900" dirty="0"/>
              <a:t>Doma pestujem rastlinky a stromčeky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 dirty="0">
                <a:solidFill>
                  <a:srgbClr val="FF0000"/>
                </a:solidFill>
              </a:rPr>
              <a:t>!</a:t>
            </a:r>
            <a:r>
              <a:rPr lang="sk-SK" sz="1900" dirty="0"/>
              <a:t>Do školy chodím na bicykli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 dirty="0">
                <a:solidFill>
                  <a:srgbClr val="FF0000"/>
                </a:solidFill>
              </a:rPr>
              <a:t>!</a:t>
            </a:r>
            <a:r>
              <a:rPr lang="sk-SK" sz="1900" dirty="0"/>
              <a:t>Recyklujem odpad</a:t>
            </a:r>
          </a:p>
        </p:txBody>
      </p:sp>
      <p:pic>
        <p:nvPicPr>
          <p:cNvPr id="5122" name="Picture 2" descr="Environmentálne hry pre deti | eduworld.sk">
            <a:extLst>
              <a:ext uri="{FF2B5EF4-FFF2-40B4-BE49-F238E27FC236}">
                <a16:creationId xmlns:a16="http://schemas.microsoft.com/office/drawing/2014/main" id="{D77CC434-A59D-4388-BCDA-80C5A8A8C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16349" b="-1"/>
          <a:stretch/>
        </p:blipFill>
        <p:spPr bwMode="auto">
          <a:xfrm>
            <a:off x="8524422" y="3699195"/>
            <a:ext cx="3667576" cy="3158805"/>
          </a:xfrm>
          <a:custGeom>
            <a:avLst/>
            <a:gdLst/>
            <a:ahLst/>
            <a:cxnLst/>
            <a:rect l="l" t="t" r="r" b="b"/>
            <a:pathLst>
              <a:path w="3667576" h="3158805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667576" y="64070"/>
                </a:lnTo>
                <a:lnTo>
                  <a:pt x="3667576" y="3158805"/>
                </a:lnTo>
                <a:lnTo>
                  <a:pt x="400223" y="3158805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39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rávnik&#10;&#10;Automaticky generovaný popis">
            <a:extLst>
              <a:ext uri="{FF2B5EF4-FFF2-40B4-BE49-F238E27FC236}">
                <a16:creationId xmlns:a16="http://schemas.microsoft.com/office/drawing/2014/main" id="{CD04E6FC-1F28-44EA-99D8-0FDAA4566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r="15162" b="-1"/>
          <a:stretch/>
        </p:blipFill>
        <p:spPr>
          <a:xfrm>
            <a:off x="5771154" y="2491845"/>
            <a:ext cx="3154640" cy="3174804"/>
          </a:xfrm>
          <a:custGeom>
            <a:avLst/>
            <a:gdLst/>
            <a:ahLst/>
            <a:cxnLst/>
            <a:rect l="l" t="t" r="r" b="b"/>
            <a:pathLst>
              <a:path w="3154640" h="3174804">
                <a:moveTo>
                  <a:pt x="2359436" y="699"/>
                </a:moveTo>
                <a:cubicBezTo>
                  <a:pt x="2366619" y="-1054"/>
                  <a:pt x="2374151" y="58"/>
                  <a:pt x="2382119" y="9110"/>
                </a:cubicBezTo>
                <a:cubicBezTo>
                  <a:pt x="2357149" y="42737"/>
                  <a:pt x="2315827" y="40875"/>
                  <a:pt x="2280855" y="80245"/>
                </a:cubicBezTo>
                <a:cubicBezTo>
                  <a:pt x="2346218" y="56308"/>
                  <a:pt x="2397949" y="37278"/>
                  <a:pt x="2449680" y="18250"/>
                </a:cubicBezTo>
                <a:cubicBezTo>
                  <a:pt x="2451815" y="23419"/>
                  <a:pt x="2453950" y="28590"/>
                  <a:pt x="2456084" y="33758"/>
                </a:cubicBezTo>
                <a:cubicBezTo>
                  <a:pt x="2390260" y="59601"/>
                  <a:pt x="2333357" y="102225"/>
                  <a:pt x="2271312" y="136905"/>
                </a:cubicBezTo>
                <a:cubicBezTo>
                  <a:pt x="2280122" y="148290"/>
                  <a:pt x="2285703" y="144491"/>
                  <a:pt x="2290993" y="142564"/>
                </a:cubicBezTo>
                <a:cubicBezTo>
                  <a:pt x="2325450" y="130017"/>
                  <a:pt x="2359910" y="117471"/>
                  <a:pt x="2391043" y="96592"/>
                </a:cubicBezTo>
                <a:cubicBezTo>
                  <a:pt x="2397989" y="91902"/>
                  <a:pt x="2407241" y="89935"/>
                  <a:pt x="2413498" y="98247"/>
                </a:cubicBezTo>
                <a:cubicBezTo>
                  <a:pt x="2422388" y="110016"/>
                  <a:pt x="2415430" y="120332"/>
                  <a:pt x="2409176" y="129091"/>
                </a:cubicBezTo>
                <a:cubicBezTo>
                  <a:pt x="2398243" y="144271"/>
                  <a:pt x="2381152" y="144289"/>
                  <a:pt x="2365945" y="149930"/>
                </a:cubicBezTo>
                <a:cubicBezTo>
                  <a:pt x="2325414" y="164772"/>
                  <a:pt x="2309384" y="187662"/>
                  <a:pt x="2309200" y="232292"/>
                </a:cubicBezTo>
                <a:cubicBezTo>
                  <a:pt x="2342203" y="207199"/>
                  <a:pt x="2382093" y="221016"/>
                  <a:pt x="2415039" y="201359"/>
                </a:cubicBezTo>
                <a:cubicBezTo>
                  <a:pt x="2423638" y="196318"/>
                  <a:pt x="2439321" y="197803"/>
                  <a:pt x="2437511" y="213654"/>
                </a:cubicBezTo>
                <a:cubicBezTo>
                  <a:pt x="2435826" y="228474"/>
                  <a:pt x="2422585" y="241732"/>
                  <a:pt x="2449274" y="233249"/>
                </a:cubicBezTo>
                <a:cubicBezTo>
                  <a:pt x="2468360" y="227183"/>
                  <a:pt x="2509833" y="234636"/>
                  <a:pt x="2494624" y="241886"/>
                </a:cubicBezTo>
                <a:cubicBezTo>
                  <a:pt x="2475490" y="250974"/>
                  <a:pt x="2457298" y="262072"/>
                  <a:pt x="2433365" y="275394"/>
                </a:cubicBezTo>
                <a:cubicBezTo>
                  <a:pt x="2464355" y="282263"/>
                  <a:pt x="2484104" y="275254"/>
                  <a:pt x="2503252" y="260539"/>
                </a:cubicBezTo>
                <a:cubicBezTo>
                  <a:pt x="2520620" y="247206"/>
                  <a:pt x="2542037" y="231431"/>
                  <a:pt x="2561751" y="228334"/>
                </a:cubicBezTo>
                <a:lnTo>
                  <a:pt x="2568136" y="228903"/>
                </a:lnTo>
                <a:lnTo>
                  <a:pt x="2567822" y="233579"/>
                </a:lnTo>
                <a:cubicBezTo>
                  <a:pt x="2565983" y="285310"/>
                  <a:pt x="2569939" y="263247"/>
                  <a:pt x="2560285" y="300402"/>
                </a:cubicBezTo>
                <a:lnTo>
                  <a:pt x="2571741" y="339329"/>
                </a:lnTo>
                <a:lnTo>
                  <a:pt x="2543162" y="359962"/>
                </a:lnTo>
                <a:cubicBezTo>
                  <a:pt x="2527274" y="372854"/>
                  <a:pt x="2511996" y="386876"/>
                  <a:pt x="2497481" y="402363"/>
                </a:cubicBezTo>
                <a:cubicBezTo>
                  <a:pt x="2505182" y="410167"/>
                  <a:pt x="2540063" y="429667"/>
                  <a:pt x="2528413" y="434151"/>
                </a:cubicBezTo>
                <a:cubicBezTo>
                  <a:pt x="2495728" y="446924"/>
                  <a:pt x="2469663" y="472147"/>
                  <a:pt x="2442076" y="494280"/>
                </a:cubicBezTo>
                <a:cubicBezTo>
                  <a:pt x="2430122" y="503851"/>
                  <a:pt x="2415811" y="516133"/>
                  <a:pt x="2427194" y="538819"/>
                </a:cubicBezTo>
                <a:cubicBezTo>
                  <a:pt x="2440024" y="543121"/>
                  <a:pt x="2446449" y="531915"/>
                  <a:pt x="2455701" y="529144"/>
                </a:cubicBezTo>
                <a:cubicBezTo>
                  <a:pt x="2465121" y="526340"/>
                  <a:pt x="2487661" y="526769"/>
                  <a:pt x="2482407" y="531301"/>
                </a:cubicBezTo>
                <a:cubicBezTo>
                  <a:pt x="2458458" y="551858"/>
                  <a:pt x="2514753" y="577050"/>
                  <a:pt x="2482702" y="583862"/>
                </a:cubicBezTo>
                <a:cubicBezTo>
                  <a:pt x="2429048" y="595467"/>
                  <a:pt x="2413864" y="664574"/>
                  <a:pt x="2362520" y="677296"/>
                </a:cubicBezTo>
                <a:cubicBezTo>
                  <a:pt x="2354300" y="679243"/>
                  <a:pt x="2352704" y="691232"/>
                  <a:pt x="2354953" y="700999"/>
                </a:cubicBezTo>
                <a:cubicBezTo>
                  <a:pt x="2357445" y="712721"/>
                  <a:pt x="2365494" y="713219"/>
                  <a:pt x="2374165" y="712581"/>
                </a:cubicBezTo>
                <a:cubicBezTo>
                  <a:pt x="2387418" y="711571"/>
                  <a:pt x="2397247" y="692009"/>
                  <a:pt x="2419084" y="711067"/>
                </a:cubicBezTo>
                <a:cubicBezTo>
                  <a:pt x="2391338" y="730822"/>
                  <a:pt x="2363592" y="750581"/>
                  <a:pt x="2373770" y="796020"/>
                </a:cubicBezTo>
                <a:cubicBezTo>
                  <a:pt x="2376548" y="808283"/>
                  <a:pt x="2364807" y="815599"/>
                  <a:pt x="2355878" y="820710"/>
                </a:cubicBezTo>
                <a:cubicBezTo>
                  <a:pt x="2341079" y="829079"/>
                  <a:pt x="2329578" y="840762"/>
                  <a:pt x="2324620" y="859693"/>
                </a:cubicBezTo>
                <a:cubicBezTo>
                  <a:pt x="2325481" y="862924"/>
                  <a:pt x="2326382" y="866348"/>
                  <a:pt x="2325962" y="869249"/>
                </a:cubicBezTo>
                <a:cubicBezTo>
                  <a:pt x="2337552" y="909968"/>
                  <a:pt x="2360436" y="903898"/>
                  <a:pt x="2384574" y="891539"/>
                </a:cubicBezTo>
                <a:cubicBezTo>
                  <a:pt x="2413341" y="876586"/>
                  <a:pt x="2440308" y="854785"/>
                  <a:pt x="2475670" y="862734"/>
                </a:cubicBezTo>
                <a:cubicBezTo>
                  <a:pt x="2434442" y="892186"/>
                  <a:pt x="2385371" y="904223"/>
                  <a:pt x="2348751" y="941532"/>
                </a:cubicBezTo>
                <a:cubicBezTo>
                  <a:pt x="2505814" y="913571"/>
                  <a:pt x="2624649" y="795115"/>
                  <a:pt x="2768548" y="728777"/>
                </a:cubicBezTo>
                <a:cubicBezTo>
                  <a:pt x="2768288" y="752733"/>
                  <a:pt x="2757043" y="759944"/>
                  <a:pt x="2746708" y="765756"/>
                </a:cubicBezTo>
                <a:cubicBezTo>
                  <a:pt x="2694543" y="794922"/>
                  <a:pt x="2652953" y="839716"/>
                  <a:pt x="2608397" y="880317"/>
                </a:cubicBezTo>
                <a:cubicBezTo>
                  <a:pt x="2590029" y="897075"/>
                  <a:pt x="2577443" y="912606"/>
                  <a:pt x="2575152" y="940812"/>
                </a:cubicBezTo>
                <a:cubicBezTo>
                  <a:pt x="2573151" y="966343"/>
                  <a:pt x="2561809" y="980403"/>
                  <a:pt x="2534895" y="978892"/>
                </a:cubicBezTo>
                <a:cubicBezTo>
                  <a:pt x="2513018" y="977516"/>
                  <a:pt x="2491038" y="985403"/>
                  <a:pt x="2469845" y="992118"/>
                </a:cubicBezTo>
                <a:cubicBezTo>
                  <a:pt x="2445387" y="999726"/>
                  <a:pt x="2423224" y="1032758"/>
                  <a:pt x="2432981" y="1045346"/>
                </a:cubicBezTo>
                <a:cubicBezTo>
                  <a:pt x="2449611" y="1066717"/>
                  <a:pt x="2466408" y="1050693"/>
                  <a:pt x="2483018" y="1044351"/>
                </a:cubicBezTo>
                <a:cubicBezTo>
                  <a:pt x="2501821" y="1036940"/>
                  <a:pt x="2536570" y="1022523"/>
                  <a:pt x="2537844" y="1025265"/>
                </a:cubicBezTo>
                <a:cubicBezTo>
                  <a:pt x="2563271" y="1082327"/>
                  <a:pt x="2641747" y="1011216"/>
                  <a:pt x="2659933" y="1001724"/>
                </a:cubicBezTo>
                <a:cubicBezTo>
                  <a:pt x="2682623" y="989873"/>
                  <a:pt x="2707872" y="997361"/>
                  <a:pt x="2731449" y="995361"/>
                </a:cubicBezTo>
                <a:cubicBezTo>
                  <a:pt x="2752508" y="993697"/>
                  <a:pt x="2870079" y="977344"/>
                  <a:pt x="2888642" y="946885"/>
                </a:cubicBezTo>
                <a:cubicBezTo>
                  <a:pt x="2896154" y="965976"/>
                  <a:pt x="2890932" y="975521"/>
                  <a:pt x="2887067" y="985784"/>
                </a:cubicBezTo>
                <a:cubicBezTo>
                  <a:pt x="2881709" y="1000379"/>
                  <a:pt x="2882307" y="1009692"/>
                  <a:pt x="2899837" y="1016612"/>
                </a:cubicBezTo>
                <a:cubicBezTo>
                  <a:pt x="2949828" y="1036517"/>
                  <a:pt x="2949370" y="1037617"/>
                  <a:pt x="2916977" y="1085879"/>
                </a:cubicBezTo>
                <a:cubicBezTo>
                  <a:pt x="2915361" y="1088029"/>
                  <a:pt x="2917414" y="1093619"/>
                  <a:pt x="2917901" y="1097533"/>
                </a:cubicBezTo>
                <a:cubicBezTo>
                  <a:pt x="2929947" y="1101399"/>
                  <a:pt x="2939235" y="1083356"/>
                  <a:pt x="2955304" y="1097215"/>
                </a:cubicBezTo>
                <a:cubicBezTo>
                  <a:pt x="2916059" y="1181479"/>
                  <a:pt x="2836424" y="1217084"/>
                  <a:pt x="2772522" y="1287710"/>
                </a:cubicBezTo>
                <a:cubicBezTo>
                  <a:pt x="2837491" y="1292780"/>
                  <a:pt x="2860770" y="1221952"/>
                  <a:pt x="2907424" y="1220472"/>
                </a:cubicBezTo>
                <a:cubicBezTo>
                  <a:pt x="2934101" y="1235490"/>
                  <a:pt x="2874094" y="1281386"/>
                  <a:pt x="2939703" y="1277281"/>
                </a:cubicBezTo>
                <a:cubicBezTo>
                  <a:pt x="2915787" y="1300442"/>
                  <a:pt x="2898896" y="1321705"/>
                  <a:pt x="2884146" y="1345731"/>
                </a:cubicBezTo>
                <a:cubicBezTo>
                  <a:pt x="2857873" y="1388674"/>
                  <a:pt x="2856248" y="1413523"/>
                  <a:pt x="2882157" y="1458230"/>
                </a:cubicBezTo>
                <a:cubicBezTo>
                  <a:pt x="2899099" y="1487569"/>
                  <a:pt x="2920301" y="1513392"/>
                  <a:pt x="2915049" y="1553673"/>
                </a:cubicBezTo>
                <a:cubicBezTo>
                  <a:pt x="2911271" y="1581391"/>
                  <a:pt x="2918501" y="1597529"/>
                  <a:pt x="2950412" y="1578694"/>
                </a:cubicBezTo>
                <a:cubicBezTo>
                  <a:pt x="2984806" y="1558529"/>
                  <a:pt x="3003586" y="1578640"/>
                  <a:pt x="3003933" y="1625766"/>
                </a:cubicBezTo>
                <a:cubicBezTo>
                  <a:pt x="3004153" y="1656049"/>
                  <a:pt x="3012312" y="1663553"/>
                  <a:pt x="3037058" y="1654878"/>
                </a:cubicBezTo>
                <a:cubicBezTo>
                  <a:pt x="3064370" y="1645258"/>
                  <a:pt x="3087090" y="1620543"/>
                  <a:pt x="3123745" y="1622393"/>
                </a:cubicBezTo>
                <a:cubicBezTo>
                  <a:pt x="3107183" y="1680948"/>
                  <a:pt x="3044684" y="1678566"/>
                  <a:pt x="3022963" y="1735606"/>
                </a:cubicBezTo>
                <a:cubicBezTo>
                  <a:pt x="3061664" y="1727579"/>
                  <a:pt x="3091197" y="1721103"/>
                  <a:pt x="3117450" y="1704073"/>
                </a:cubicBezTo>
                <a:cubicBezTo>
                  <a:pt x="3128406" y="1697123"/>
                  <a:pt x="3140478" y="1689739"/>
                  <a:pt x="3150312" y="1703515"/>
                </a:cubicBezTo>
                <a:cubicBezTo>
                  <a:pt x="3161958" y="1720121"/>
                  <a:pt x="3147404" y="1730446"/>
                  <a:pt x="3138349" y="1735784"/>
                </a:cubicBezTo>
                <a:cubicBezTo>
                  <a:pt x="3112885" y="1750838"/>
                  <a:pt x="3096560" y="1777204"/>
                  <a:pt x="3077561" y="1799118"/>
                </a:cubicBezTo>
                <a:cubicBezTo>
                  <a:pt x="3035798" y="1847163"/>
                  <a:pt x="2987934" y="1890076"/>
                  <a:pt x="2958958" y="1960910"/>
                </a:cubicBezTo>
                <a:cubicBezTo>
                  <a:pt x="3008642" y="1933878"/>
                  <a:pt x="3040326" y="1888781"/>
                  <a:pt x="3087967" y="1870822"/>
                </a:cubicBezTo>
                <a:cubicBezTo>
                  <a:pt x="3057309" y="1936188"/>
                  <a:pt x="3010342" y="1984936"/>
                  <a:pt x="2967167" y="2036895"/>
                </a:cubicBezTo>
                <a:cubicBezTo>
                  <a:pt x="2954748" y="2051586"/>
                  <a:pt x="2941388" y="2062660"/>
                  <a:pt x="2943435" y="2088536"/>
                </a:cubicBezTo>
                <a:cubicBezTo>
                  <a:pt x="2947366" y="2138719"/>
                  <a:pt x="2936615" y="2183182"/>
                  <a:pt x="2899886" y="2213484"/>
                </a:cubicBezTo>
                <a:cubicBezTo>
                  <a:pt x="2899597" y="2213748"/>
                  <a:pt x="2903461" y="2220559"/>
                  <a:pt x="2905845" y="2225273"/>
                </a:cubicBezTo>
                <a:cubicBezTo>
                  <a:pt x="2931450" y="2221438"/>
                  <a:pt x="2945313" y="2188362"/>
                  <a:pt x="2979532" y="2190931"/>
                </a:cubicBezTo>
                <a:cubicBezTo>
                  <a:pt x="2956968" y="2236700"/>
                  <a:pt x="2938671" y="2277348"/>
                  <a:pt x="2898852" y="2305294"/>
                </a:cubicBezTo>
                <a:cubicBezTo>
                  <a:pt x="2866971" y="2327535"/>
                  <a:pt x="2825525" y="2345384"/>
                  <a:pt x="2810293" y="2398833"/>
                </a:cubicBezTo>
                <a:cubicBezTo>
                  <a:pt x="2841868" y="2401965"/>
                  <a:pt x="2861310" y="2385381"/>
                  <a:pt x="2881650" y="2372218"/>
                </a:cubicBezTo>
                <a:cubicBezTo>
                  <a:pt x="2912741" y="2351951"/>
                  <a:pt x="2943135" y="2330027"/>
                  <a:pt x="2974225" y="2309759"/>
                </a:cubicBezTo>
                <a:cubicBezTo>
                  <a:pt x="2986050" y="2302023"/>
                  <a:pt x="2999357" y="2295579"/>
                  <a:pt x="3012683" y="2317653"/>
                </a:cubicBezTo>
                <a:cubicBezTo>
                  <a:pt x="2970624" y="2331816"/>
                  <a:pt x="2951713" y="2369578"/>
                  <a:pt x="2931073" y="2405699"/>
                </a:cubicBezTo>
                <a:cubicBezTo>
                  <a:pt x="2919509" y="2426034"/>
                  <a:pt x="2911977" y="2451537"/>
                  <a:pt x="2882715" y="2448719"/>
                </a:cubicBezTo>
                <a:cubicBezTo>
                  <a:pt x="2867361" y="2447162"/>
                  <a:pt x="2861011" y="2461968"/>
                  <a:pt x="2865848" y="2477409"/>
                </a:cubicBezTo>
                <a:cubicBezTo>
                  <a:pt x="2883104" y="2531789"/>
                  <a:pt x="2853691" y="2558326"/>
                  <a:pt x="2821284" y="2576462"/>
                </a:cubicBezTo>
                <a:cubicBezTo>
                  <a:pt x="2759818" y="2610617"/>
                  <a:pt x="2715221" y="2669707"/>
                  <a:pt x="2656799" y="2709240"/>
                </a:cubicBezTo>
                <a:cubicBezTo>
                  <a:pt x="2600030" y="2747619"/>
                  <a:pt x="2564656" y="2817603"/>
                  <a:pt x="2509030" y="2862167"/>
                </a:cubicBezTo>
                <a:cubicBezTo>
                  <a:pt x="2468745" y="2894430"/>
                  <a:pt x="2431833" y="2932805"/>
                  <a:pt x="2389778" y="2963234"/>
                </a:cubicBezTo>
                <a:cubicBezTo>
                  <a:pt x="2290247" y="3035207"/>
                  <a:pt x="2186524" y="3098027"/>
                  <a:pt x="2069250" y="3128778"/>
                </a:cubicBezTo>
                <a:cubicBezTo>
                  <a:pt x="1972384" y="3153989"/>
                  <a:pt x="1123117" y="3330088"/>
                  <a:pt x="644053" y="2770909"/>
                </a:cubicBezTo>
                <a:cubicBezTo>
                  <a:pt x="636791" y="2769238"/>
                  <a:pt x="627642" y="2762747"/>
                  <a:pt x="623695" y="2755551"/>
                </a:cubicBezTo>
                <a:cubicBezTo>
                  <a:pt x="604987" y="2721968"/>
                  <a:pt x="574583" y="2712161"/>
                  <a:pt x="546007" y="2697950"/>
                </a:cubicBezTo>
                <a:cubicBezTo>
                  <a:pt x="520893" y="2685412"/>
                  <a:pt x="494294" y="2672387"/>
                  <a:pt x="479245" y="2645456"/>
                </a:cubicBezTo>
                <a:cubicBezTo>
                  <a:pt x="459346" y="2609516"/>
                  <a:pt x="499418" y="2633938"/>
                  <a:pt x="502427" y="2618034"/>
                </a:cubicBezTo>
                <a:cubicBezTo>
                  <a:pt x="485457" y="2600753"/>
                  <a:pt x="461916" y="2586675"/>
                  <a:pt x="451974" y="2565088"/>
                </a:cubicBezTo>
                <a:cubicBezTo>
                  <a:pt x="415905" y="2487191"/>
                  <a:pt x="362930" y="2436186"/>
                  <a:pt x="292783" y="2402692"/>
                </a:cubicBezTo>
                <a:cubicBezTo>
                  <a:pt x="272618" y="2393119"/>
                  <a:pt x="256071" y="2371328"/>
                  <a:pt x="231630" y="2372508"/>
                </a:cubicBezTo>
                <a:cubicBezTo>
                  <a:pt x="177294" y="2375219"/>
                  <a:pt x="179763" y="2305600"/>
                  <a:pt x="145758" y="2282098"/>
                </a:cubicBezTo>
                <a:cubicBezTo>
                  <a:pt x="139286" y="2277648"/>
                  <a:pt x="132167" y="2267714"/>
                  <a:pt x="131565" y="2260009"/>
                </a:cubicBezTo>
                <a:cubicBezTo>
                  <a:pt x="130763" y="2248930"/>
                  <a:pt x="134878" y="2237410"/>
                  <a:pt x="138122" y="2226678"/>
                </a:cubicBezTo>
                <a:cubicBezTo>
                  <a:pt x="141532" y="2215911"/>
                  <a:pt x="147994" y="2205699"/>
                  <a:pt x="141334" y="2193859"/>
                </a:cubicBezTo>
                <a:cubicBezTo>
                  <a:pt x="138580" y="2189022"/>
                  <a:pt x="135896" y="2170712"/>
                  <a:pt x="126693" y="2187530"/>
                </a:cubicBezTo>
                <a:cubicBezTo>
                  <a:pt x="101447" y="2233670"/>
                  <a:pt x="74109" y="2200919"/>
                  <a:pt x="41604" y="2189349"/>
                </a:cubicBezTo>
                <a:cubicBezTo>
                  <a:pt x="60854" y="2166175"/>
                  <a:pt x="78933" y="2148876"/>
                  <a:pt x="76603" y="2120850"/>
                </a:cubicBezTo>
                <a:cubicBezTo>
                  <a:pt x="71738" y="2063033"/>
                  <a:pt x="96663" y="2030822"/>
                  <a:pt x="141697" y="2016027"/>
                </a:cubicBezTo>
                <a:cubicBezTo>
                  <a:pt x="113120" y="1965261"/>
                  <a:pt x="113120" y="1965261"/>
                  <a:pt x="166543" y="1946071"/>
                </a:cubicBezTo>
                <a:cubicBezTo>
                  <a:pt x="138043" y="1915976"/>
                  <a:pt x="136164" y="1907136"/>
                  <a:pt x="159241" y="1889779"/>
                </a:cubicBezTo>
                <a:cubicBezTo>
                  <a:pt x="181447" y="1873208"/>
                  <a:pt x="207889" y="1863569"/>
                  <a:pt x="226973" y="1841236"/>
                </a:cubicBezTo>
                <a:cubicBezTo>
                  <a:pt x="196595" y="1801497"/>
                  <a:pt x="179742" y="1751452"/>
                  <a:pt x="131881" y="1739129"/>
                </a:cubicBezTo>
                <a:cubicBezTo>
                  <a:pt x="124413" y="1737302"/>
                  <a:pt x="116969" y="1725025"/>
                  <a:pt x="119629" y="1716426"/>
                </a:cubicBezTo>
                <a:cubicBezTo>
                  <a:pt x="129403" y="1685225"/>
                  <a:pt x="95700" y="1637154"/>
                  <a:pt x="143337" y="1620802"/>
                </a:cubicBezTo>
                <a:cubicBezTo>
                  <a:pt x="149328" y="1618927"/>
                  <a:pt x="153720" y="1611966"/>
                  <a:pt x="147336" y="1605490"/>
                </a:cubicBezTo>
                <a:cubicBezTo>
                  <a:pt x="125258" y="1582867"/>
                  <a:pt x="145616" y="1580347"/>
                  <a:pt x="156983" y="1574517"/>
                </a:cubicBezTo>
                <a:cubicBezTo>
                  <a:pt x="170664" y="1567391"/>
                  <a:pt x="189637" y="1575409"/>
                  <a:pt x="200161" y="1558309"/>
                </a:cubicBezTo>
                <a:cubicBezTo>
                  <a:pt x="193836" y="1543987"/>
                  <a:pt x="182147" y="1546672"/>
                  <a:pt x="172865" y="1543625"/>
                </a:cubicBezTo>
                <a:cubicBezTo>
                  <a:pt x="145803" y="1534915"/>
                  <a:pt x="122629" y="1522568"/>
                  <a:pt x="113833" y="1486877"/>
                </a:cubicBezTo>
                <a:cubicBezTo>
                  <a:pt x="106841" y="1458035"/>
                  <a:pt x="98764" y="1433038"/>
                  <a:pt x="130259" y="1417104"/>
                </a:cubicBezTo>
                <a:cubicBezTo>
                  <a:pt x="143361" y="1410503"/>
                  <a:pt x="134942" y="1390400"/>
                  <a:pt x="124806" y="1381707"/>
                </a:cubicBezTo>
                <a:cubicBezTo>
                  <a:pt x="106676" y="1366279"/>
                  <a:pt x="89719" y="1344175"/>
                  <a:pt x="64899" y="1347643"/>
                </a:cubicBezTo>
                <a:cubicBezTo>
                  <a:pt x="49785" y="1349651"/>
                  <a:pt x="36751" y="1344386"/>
                  <a:pt x="23143" y="1338040"/>
                </a:cubicBezTo>
                <a:cubicBezTo>
                  <a:pt x="13369" y="1333488"/>
                  <a:pt x="2147" y="1330251"/>
                  <a:pt x="238" y="1316396"/>
                </a:cubicBezTo>
                <a:cubicBezTo>
                  <a:pt x="-1549" y="1303117"/>
                  <a:pt x="7055" y="1295665"/>
                  <a:pt x="16397" y="1290868"/>
                </a:cubicBezTo>
                <a:cubicBezTo>
                  <a:pt x="47602" y="1275196"/>
                  <a:pt x="75964" y="1255911"/>
                  <a:pt x="97388" y="1221030"/>
                </a:cubicBezTo>
                <a:cubicBezTo>
                  <a:pt x="75781" y="1209553"/>
                  <a:pt x="55900" y="1202130"/>
                  <a:pt x="39044" y="1189443"/>
                </a:cubicBezTo>
                <a:cubicBezTo>
                  <a:pt x="-1674" y="1158732"/>
                  <a:pt x="250186" y="981271"/>
                  <a:pt x="255077" y="936043"/>
                </a:cubicBezTo>
                <a:cubicBezTo>
                  <a:pt x="256595" y="922063"/>
                  <a:pt x="268439" y="905486"/>
                  <a:pt x="279850" y="899042"/>
                </a:cubicBezTo>
                <a:cubicBezTo>
                  <a:pt x="333337" y="868793"/>
                  <a:pt x="374447" y="817674"/>
                  <a:pt x="429912" y="790219"/>
                </a:cubicBezTo>
                <a:cubicBezTo>
                  <a:pt x="482237" y="764234"/>
                  <a:pt x="532712" y="733620"/>
                  <a:pt x="589343" y="701900"/>
                </a:cubicBezTo>
                <a:cubicBezTo>
                  <a:pt x="542122" y="662528"/>
                  <a:pt x="477386" y="682112"/>
                  <a:pt x="447520" y="617157"/>
                </a:cubicBezTo>
                <a:cubicBezTo>
                  <a:pt x="503736" y="586730"/>
                  <a:pt x="571135" y="593494"/>
                  <a:pt x="622996" y="553145"/>
                </a:cubicBezTo>
                <a:cubicBezTo>
                  <a:pt x="627421" y="549594"/>
                  <a:pt x="634727" y="550651"/>
                  <a:pt x="640836" y="550156"/>
                </a:cubicBezTo>
                <a:cubicBezTo>
                  <a:pt x="763142" y="539827"/>
                  <a:pt x="878989" y="501545"/>
                  <a:pt x="992451" y="457743"/>
                </a:cubicBezTo>
                <a:cubicBezTo>
                  <a:pt x="1155911" y="394880"/>
                  <a:pt x="1322116" y="341676"/>
                  <a:pt x="1489711" y="293398"/>
                </a:cubicBezTo>
                <a:cubicBezTo>
                  <a:pt x="1628184" y="253520"/>
                  <a:pt x="1768170" y="219146"/>
                  <a:pt x="1904023" y="170185"/>
                </a:cubicBezTo>
                <a:cubicBezTo>
                  <a:pt x="2049334" y="117807"/>
                  <a:pt x="2193909" y="62773"/>
                  <a:pt x="2338853" y="9468"/>
                </a:cubicBezTo>
                <a:cubicBezTo>
                  <a:pt x="2345422" y="7067"/>
                  <a:pt x="2352255" y="2452"/>
                  <a:pt x="2359436" y="699"/>
                </a:cubicBezTo>
                <a:close/>
              </a:path>
            </a:pathLst>
          </a:cu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F5B5002-AB4B-4FD2-82EE-132325E0B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25206" b="-3"/>
          <a:stretch/>
        </p:blipFill>
        <p:spPr>
          <a:xfrm>
            <a:off x="5258825" y="276066"/>
            <a:ext cx="2447925" cy="2438401"/>
          </a:xfrm>
          <a:custGeom>
            <a:avLst/>
            <a:gdLst/>
            <a:ahLst/>
            <a:cxnLst/>
            <a:rect l="l" t="t" r="r" b="b"/>
            <a:pathLst>
              <a:path w="2447925" h="2438401">
                <a:moveTo>
                  <a:pt x="389104" y="11"/>
                </a:moveTo>
                <a:cubicBezTo>
                  <a:pt x="394692" y="191"/>
                  <a:pt x="400473" y="2706"/>
                  <a:pt x="405710" y="3505"/>
                </a:cubicBezTo>
                <a:cubicBezTo>
                  <a:pt x="521317" y="21390"/>
                  <a:pt x="636924" y="40712"/>
                  <a:pt x="752658" y="57799"/>
                </a:cubicBezTo>
                <a:cubicBezTo>
                  <a:pt x="860856" y="73767"/>
                  <a:pt x="969819" y="77439"/>
                  <a:pt x="1078528" y="85743"/>
                </a:cubicBezTo>
                <a:cubicBezTo>
                  <a:pt x="1210102" y="95804"/>
                  <a:pt x="1341422" y="110016"/>
                  <a:pt x="1472230" y="132371"/>
                </a:cubicBezTo>
                <a:cubicBezTo>
                  <a:pt x="1563055" y="148021"/>
                  <a:pt x="1654774" y="158879"/>
                  <a:pt x="1746877" y="146424"/>
                </a:cubicBezTo>
                <a:cubicBezTo>
                  <a:pt x="1751474" y="145785"/>
                  <a:pt x="1756712" y="143709"/>
                  <a:pt x="1760544" y="145785"/>
                </a:cubicBezTo>
                <a:cubicBezTo>
                  <a:pt x="1805255" y="169100"/>
                  <a:pt x="1854051" y="152332"/>
                  <a:pt x="1900422" y="167023"/>
                </a:cubicBezTo>
                <a:cubicBezTo>
                  <a:pt x="1888542" y="223712"/>
                  <a:pt x="1837573" y="219081"/>
                  <a:pt x="1808831" y="258364"/>
                </a:cubicBezTo>
                <a:cubicBezTo>
                  <a:pt x="1855712" y="274012"/>
                  <a:pt x="1897867" y="289822"/>
                  <a:pt x="1940661" y="301638"/>
                </a:cubicBezTo>
                <a:cubicBezTo>
                  <a:pt x="1986010" y="314093"/>
                  <a:pt x="2024460" y="347787"/>
                  <a:pt x="2068785" y="362798"/>
                </a:cubicBezTo>
                <a:cubicBezTo>
                  <a:pt x="2078240" y="365992"/>
                  <a:pt x="2089608" y="377170"/>
                  <a:pt x="2092930" y="388028"/>
                </a:cubicBezTo>
                <a:cubicBezTo>
                  <a:pt x="2103660" y="423159"/>
                  <a:pt x="2317883" y="521686"/>
                  <a:pt x="2292591" y="552983"/>
                </a:cubicBezTo>
                <a:cubicBezTo>
                  <a:pt x="2282116" y="565918"/>
                  <a:pt x="2268576" y="575180"/>
                  <a:pt x="2254395" y="587955"/>
                </a:cubicBezTo>
                <a:cubicBezTo>
                  <a:pt x="2275729" y="612067"/>
                  <a:pt x="2299744" y="622607"/>
                  <a:pt x="2325293" y="629792"/>
                </a:cubicBezTo>
                <a:cubicBezTo>
                  <a:pt x="2332958" y="632028"/>
                  <a:pt x="2340494" y="636499"/>
                  <a:pt x="2341261" y="647358"/>
                </a:cubicBezTo>
                <a:cubicBezTo>
                  <a:pt x="2342027" y="658695"/>
                  <a:pt x="2334234" y="663165"/>
                  <a:pt x="2327720" y="668436"/>
                </a:cubicBezTo>
                <a:cubicBezTo>
                  <a:pt x="2318651" y="675781"/>
                  <a:pt x="2309836" y="682170"/>
                  <a:pt x="2298340" y="683127"/>
                </a:cubicBezTo>
                <a:cubicBezTo>
                  <a:pt x="2279433" y="684565"/>
                  <a:pt x="2270364" y="705004"/>
                  <a:pt x="2259378" y="720334"/>
                </a:cubicBezTo>
                <a:cubicBezTo>
                  <a:pt x="2253247" y="728957"/>
                  <a:pt x="2250180" y="746362"/>
                  <a:pt x="2260910" y="749397"/>
                </a:cubicBezTo>
                <a:cubicBezTo>
                  <a:pt x="2286715" y="756743"/>
                  <a:pt x="2284670" y="777981"/>
                  <a:pt x="2284033" y="802093"/>
                </a:cubicBezTo>
                <a:cubicBezTo>
                  <a:pt x="2283138" y="831955"/>
                  <a:pt x="2267936" y="845687"/>
                  <a:pt x="2249286" y="857185"/>
                </a:cubicBezTo>
                <a:cubicBezTo>
                  <a:pt x="2242899" y="861176"/>
                  <a:pt x="2233830" y="861017"/>
                  <a:pt x="2231402" y="873473"/>
                </a:cubicBezTo>
                <a:cubicBezTo>
                  <a:pt x="2241877" y="885289"/>
                  <a:pt x="2254651" y="875709"/>
                  <a:pt x="2265893" y="879061"/>
                </a:cubicBezTo>
                <a:cubicBezTo>
                  <a:pt x="2275218" y="881776"/>
                  <a:pt x="2290675" y="880339"/>
                  <a:pt x="2277900" y="902056"/>
                </a:cubicBezTo>
                <a:cubicBezTo>
                  <a:pt x="2274196" y="908284"/>
                  <a:pt x="2278539" y="913075"/>
                  <a:pt x="2283266" y="913554"/>
                </a:cubicBezTo>
                <a:cubicBezTo>
                  <a:pt x="2321077" y="918504"/>
                  <a:pt x="2303704" y="962418"/>
                  <a:pt x="2315840" y="985572"/>
                </a:cubicBezTo>
                <a:cubicBezTo>
                  <a:pt x="2319161" y="991959"/>
                  <a:pt x="2315584" y="1002977"/>
                  <a:pt x="2310347" y="1005692"/>
                </a:cubicBezTo>
                <a:cubicBezTo>
                  <a:pt x="2276878" y="1023578"/>
                  <a:pt x="2272280" y="1066213"/>
                  <a:pt x="2256056" y="1102941"/>
                </a:cubicBezTo>
                <a:cubicBezTo>
                  <a:pt x="2273685" y="1117472"/>
                  <a:pt x="2294762" y="1120666"/>
                  <a:pt x="2313796" y="1130087"/>
                </a:cubicBezTo>
                <a:cubicBezTo>
                  <a:pt x="2333596" y="1139988"/>
                  <a:pt x="2333596" y="1147334"/>
                  <a:pt x="2317245" y="1176076"/>
                </a:cubicBezTo>
                <a:cubicBezTo>
                  <a:pt x="2359783" y="1182305"/>
                  <a:pt x="2359783" y="1182305"/>
                  <a:pt x="2346626" y="1227495"/>
                </a:cubicBezTo>
                <a:cubicBezTo>
                  <a:pt x="2382267" y="1231648"/>
                  <a:pt x="2405771" y="1253045"/>
                  <a:pt x="2411263" y="1299834"/>
                </a:cubicBezTo>
                <a:cubicBezTo>
                  <a:pt x="2413946" y="1322509"/>
                  <a:pt x="2430041" y="1333207"/>
                  <a:pt x="2447925" y="1348378"/>
                </a:cubicBezTo>
                <a:cubicBezTo>
                  <a:pt x="2425699" y="1363069"/>
                  <a:pt x="2410624" y="1393728"/>
                  <a:pt x="2384693" y="1361311"/>
                </a:cubicBezTo>
                <a:cubicBezTo>
                  <a:pt x="2375241" y="1349495"/>
                  <a:pt x="2376133" y="1364506"/>
                  <a:pt x="2374857" y="1368817"/>
                </a:cubicBezTo>
                <a:cubicBezTo>
                  <a:pt x="2371792" y="1379356"/>
                  <a:pt x="2378178" y="1386383"/>
                  <a:pt x="2382394" y="1394366"/>
                </a:cubicBezTo>
                <a:cubicBezTo>
                  <a:pt x="2386481" y="1402351"/>
                  <a:pt x="2391336" y="1410814"/>
                  <a:pt x="2392486" y="1419758"/>
                </a:cubicBezTo>
                <a:cubicBezTo>
                  <a:pt x="2393252" y="1425985"/>
                  <a:pt x="2389547" y="1435086"/>
                  <a:pt x="2385460" y="1439718"/>
                </a:cubicBezTo>
                <a:cubicBezTo>
                  <a:pt x="2363998" y="1464150"/>
                  <a:pt x="2376773" y="1519082"/>
                  <a:pt x="2336150" y="1526108"/>
                </a:cubicBezTo>
                <a:cubicBezTo>
                  <a:pt x="2317883" y="1529301"/>
                  <a:pt x="2309070" y="1549422"/>
                  <a:pt x="2295657" y="1560440"/>
                </a:cubicBezTo>
                <a:cubicBezTo>
                  <a:pt x="2249031" y="1598924"/>
                  <a:pt x="2217861" y="1648426"/>
                  <a:pt x="2203427" y="1716453"/>
                </a:cubicBezTo>
                <a:cubicBezTo>
                  <a:pt x="2199467" y="1735296"/>
                  <a:pt x="2184265" y="1750466"/>
                  <a:pt x="2174429" y="1767073"/>
                </a:cubicBezTo>
                <a:cubicBezTo>
                  <a:pt x="2179156" y="1779209"/>
                  <a:pt x="2204960" y="1753021"/>
                  <a:pt x="2195890" y="1784957"/>
                </a:cubicBezTo>
                <a:cubicBezTo>
                  <a:pt x="2188992" y="1808911"/>
                  <a:pt x="2171363" y="1823762"/>
                  <a:pt x="2154756" y="1837974"/>
                </a:cubicBezTo>
                <a:cubicBezTo>
                  <a:pt x="2135851" y="1854102"/>
                  <a:pt x="2114901" y="1867036"/>
                  <a:pt x="2106342" y="1896897"/>
                </a:cubicBezTo>
                <a:cubicBezTo>
                  <a:pt x="2104554" y="1903285"/>
                  <a:pt x="2098806" y="1909992"/>
                  <a:pt x="2093696" y="1912548"/>
                </a:cubicBezTo>
                <a:cubicBezTo>
                  <a:pt x="1827225" y="2438073"/>
                  <a:pt x="1171270" y="2441585"/>
                  <a:pt x="1095646" y="2437912"/>
                </a:cubicBezTo>
                <a:cubicBezTo>
                  <a:pt x="1004055" y="2433281"/>
                  <a:pt x="917445" y="2400865"/>
                  <a:pt x="832498" y="2360464"/>
                </a:cubicBezTo>
                <a:cubicBezTo>
                  <a:pt x="796601" y="2343378"/>
                  <a:pt x="763261" y="2319107"/>
                  <a:pt x="728386" y="2300264"/>
                </a:cubicBezTo>
                <a:cubicBezTo>
                  <a:pt x="680228" y="2274234"/>
                  <a:pt x="643055" y="2224572"/>
                  <a:pt x="595024" y="2203653"/>
                </a:cubicBezTo>
                <a:cubicBezTo>
                  <a:pt x="545588" y="2182095"/>
                  <a:pt x="503305" y="2142654"/>
                  <a:pt x="452463" y="2125886"/>
                </a:cubicBezTo>
                <a:cubicBezTo>
                  <a:pt x="425637" y="2116944"/>
                  <a:pt x="399706" y="2100816"/>
                  <a:pt x="403921" y="2054667"/>
                </a:cubicBezTo>
                <a:cubicBezTo>
                  <a:pt x="405071" y="2041572"/>
                  <a:pt x="398046" y="2030875"/>
                  <a:pt x="386931" y="2034707"/>
                </a:cubicBezTo>
                <a:cubicBezTo>
                  <a:pt x="365727" y="2041892"/>
                  <a:pt x="356146" y="2022889"/>
                  <a:pt x="344393" y="2008677"/>
                </a:cubicBezTo>
                <a:cubicBezTo>
                  <a:pt x="323444" y="1983447"/>
                  <a:pt x="303517" y="1956620"/>
                  <a:pt x="270175" y="1952468"/>
                </a:cubicBezTo>
                <a:cubicBezTo>
                  <a:pt x="276562" y="1932666"/>
                  <a:pt x="287420" y="1935541"/>
                  <a:pt x="297384" y="1939693"/>
                </a:cubicBezTo>
                <a:cubicBezTo>
                  <a:pt x="323571" y="1950553"/>
                  <a:pt x="349503" y="1962848"/>
                  <a:pt x="375690" y="1973707"/>
                </a:cubicBezTo>
                <a:cubicBezTo>
                  <a:pt x="392808" y="1980733"/>
                  <a:pt x="409798" y="1990633"/>
                  <a:pt x="432664" y="1982807"/>
                </a:cubicBezTo>
                <a:cubicBezTo>
                  <a:pt x="412991" y="1942887"/>
                  <a:pt x="379523" y="1935701"/>
                  <a:pt x="352441" y="1923406"/>
                </a:cubicBezTo>
                <a:cubicBezTo>
                  <a:pt x="318590" y="1907916"/>
                  <a:pt x="298662" y="1878693"/>
                  <a:pt x="274774" y="1846117"/>
                </a:cubicBezTo>
                <a:cubicBezTo>
                  <a:pt x="299684" y="1838293"/>
                  <a:pt x="315140" y="1862246"/>
                  <a:pt x="334685" y="1860968"/>
                </a:cubicBezTo>
                <a:cubicBezTo>
                  <a:pt x="335707" y="1856817"/>
                  <a:pt x="337495" y="1850749"/>
                  <a:pt x="337240" y="1850588"/>
                </a:cubicBezTo>
                <a:cubicBezTo>
                  <a:pt x="305304" y="1832704"/>
                  <a:pt x="290359" y="1799170"/>
                  <a:pt x="285376" y="1758609"/>
                </a:cubicBezTo>
                <a:cubicBezTo>
                  <a:pt x="282821" y="1737691"/>
                  <a:pt x="271197" y="1731144"/>
                  <a:pt x="259700" y="1721563"/>
                </a:cubicBezTo>
                <a:cubicBezTo>
                  <a:pt x="219589" y="1687550"/>
                  <a:pt x="177179" y="1656731"/>
                  <a:pt x="144221" y="1609943"/>
                </a:cubicBezTo>
                <a:cubicBezTo>
                  <a:pt x="182288" y="1616171"/>
                  <a:pt x="212818" y="1646670"/>
                  <a:pt x="253825" y="1659765"/>
                </a:cubicBezTo>
                <a:cubicBezTo>
                  <a:pt x="221250" y="1608346"/>
                  <a:pt x="179095" y="1582317"/>
                  <a:pt x="140644" y="1551178"/>
                </a:cubicBezTo>
                <a:cubicBezTo>
                  <a:pt x="123143" y="1536966"/>
                  <a:pt x="106921" y="1518762"/>
                  <a:pt x="85716" y="1511097"/>
                </a:cubicBezTo>
                <a:cubicBezTo>
                  <a:pt x="78178" y="1508383"/>
                  <a:pt x="65787" y="1502634"/>
                  <a:pt x="71791" y="1487464"/>
                </a:cubicBezTo>
                <a:cubicBezTo>
                  <a:pt x="76900" y="1474849"/>
                  <a:pt x="86992" y="1478680"/>
                  <a:pt x="96190" y="1482354"/>
                </a:cubicBezTo>
                <a:cubicBezTo>
                  <a:pt x="118290" y="1491457"/>
                  <a:pt x="141156" y="1491615"/>
                  <a:pt x="171047" y="1491457"/>
                </a:cubicBezTo>
                <a:cubicBezTo>
                  <a:pt x="146010" y="1449778"/>
                  <a:pt x="100149" y="1462234"/>
                  <a:pt x="78689" y="1418479"/>
                </a:cubicBezTo>
                <a:cubicBezTo>
                  <a:pt x="105515" y="1410814"/>
                  <a:pt x="126209" y="1426623"/>
                  <a:pt x="147926" y="1429657"/>
                </a:cubicBezTo>
                <a:cubicBezTo>
                  <a:pt x="167597" y="1432372"/>
                  <a:pt x="172452" y="1425027"/>
                  <a:pt x="167854" y="1400914"/>
                </a:cubicBezTo>
                <a:cubicBezTo>
                  <a:pt x="160701" y="1363387"/>
                  <a:pt x="171431" y="1344225"/>
                  <a:pt x="200045" y="1354445"/>
                </a:cubicBezTo>
                <a:cubicBezTo>
                  <a:pt x="226614" y="1364026"/>
                  <a:pt x="229425" y="1349975"/>
                  <a:pt x="222271" y="1328576"/>
                </a:cubicBezTo>
                <a:cubicBezTo>
                  <a:pt x="212052" y="1297439"/>
                  <a:pt x="223676" y="1273326"/>
                  <a:pt x="231597" y="1247137"/>
                </a:cubicBezTo>
                <a:cubicBezTo>
                  <a:pt x="243733" y="1207215"/>
                  <a:pt x="238623" y="1187734"/>
                  <a:pt x="212435" y="1158032"/>
                </a:cubicBezTo>
                <a:cubicBezTo>
                  <a:pt x="197746" y="1141424"/>
                  <a:pt x="181906" y="1127373"/>
                  <a:pt x="160572" y="1113001"/>
                </a:cubicBezTo>
                <a:cubicBezTo>
                  <a:pt x="209753" y="1105177"/>
                  <a:pt x="158145" y="1078828"/>
                  <a:pt x="175518" y="1062380"/>
                </a:cubicBezTo>
                <a:cubicBezTo>
                  <a:pt x="210264" y="1055674"/>
                  <a:pt x="238623" y="1108051"/>
                  <a:pt x="285888" y="1093041"/>
                </a:cubicBezTo>
                <a:cubicBezTo>
                  <a:pt x="227510" y="1047688"/>
                  <a:pt x="162999" y="1032839"/>
                  <a:pt x="120717" y="972478"/>
                </a:cubicBezTo>
                <a:cubicBezTo>
                  <a:pt x="130425" y="958744"/>
                  <a:pt x="140133" y="971520"/>
                  <a:pt x="148437" y="966410"/>
                </a:cubicBezTo>
                <a:cubicBezTo>
                  <a:pt x="148181" y="963216"/>
                  <a:pt x="148821" y="958425"/>
                  <a:pt x="147287" y="956989"/>
                </a:cubicBezTo>
                <a:cubicBezTo>
                  <a:pt x="115735" y="924093"/>
                  <a:pt x="115223" y="923295"/>
                  <a:pt x="149075" y="899022"/>
                </a:cubicBezTo>
                <a:cubicBezTo>
                  <a:pt x="160956" y="890559"/>
                  <a:pt x="159933" y="883053"/>
                  <a:pt x="153675" y="872355"/>
                </a:cubicBezTo>
                <a:cubicBezTo>
                  <a:pt x="149203" y="864849"/>
                  <a:pt x="143838" y="858142"/>
                  <a:pt x="146393" y="841695"/>
                </a:cubicBezTo>
                <a:cubicBezTo>
                  <a:pt x="164915" y="862774"/>
                  <a:pt x="254463" y="855907"/>
                  <a:pt x="270303" y="853671"/>
                </a:cubicBezTo>
                <a:cubicBezTo>
                  <a:pt x="288059" y="851276"/>
                  <a:pt x="305560" y="841056"/>
                  <a:pt x="324209" y="846644"/>
                </a:cubicBezTo>
                <a:cubicBezTo>
                  <a:pt x="339156" y="851118"/>
                  <a:pt x="408392" y="894392"/>
                  <a:pt x="418229" y="844729"/>
                </a:cubicBezTo>
                <a:cubicBezTo>
                  <a:pt x="418740" y="842334"/>
                  <a:pt x="446715" y="847923"/>
                  <a:pt x="461789" y="850637"/>
                </a:cubicBezTo>
                <a:cubicBezTo>
                  <a:pt x="475074" y="852873"/>
                  <a:pt x="490020" y="862774"/>
                  <a:pt x="498962" y="842973"/>
                </a:cubicBezTo>
                <a:cubicBezTo>
                  <a:pt x="504200" y="831316"/>
                  <a:pt x="482610" y="808800"/>
                  <a:pt x="463321" y="806884"/>
                </a:cubicBezTo>
                <a:cubicBezTo>
                  <a:pt x="446587" y="805127"/>
                  <a:pt x="429086" y="802572"/>
                  <a:pt x="413118" y="807362"/>
                </a:cubicBezTo>
                <a:cubicBezTo>
                  <a:pt x="393447" y="813112"/>
                  <a:pt x="382845" y="803850"/>
                  <a:pt x="377350" y="783890"/>
                </a:cubicBezTo>
                <a:cubicBezTo>
                  <a:pt x="371220" y="761853"/>
                  <a:pt x="359467" y="751632"/>
                  <a:pt x="343244" y="741412"/>
                </a:cubicBezTo>
                <a:cubicBezTo>
                  <a:pt x="303898" y="716662"/>
                  <a:pt x="266087" y="688078"/>
                  <a:pt x="222910" y="673706"/>
                </a:cubicBezTo>
                <a:cubicBezTo>
                  <a:pt x="214351" y="670831"/>
                  <a:pt x="204899" y="666998"/>
                  <a:pt x="200939" y="647997"/>
                </a:cubicBezTo>
                <a:cubicBezTo>
                  <a:pt x="317823" y="676420"/>
                  <a:pt x="424361" y="750515"/>
                  <a:pt x="544949" y="746203"/>
                </a:cubicBezTo>
                <a:cubicBezTo>
                  <a:pt x="511991" y="722729"/>
                  <a:pt x="473797" y="721451"/>
                  <a:pt x="438667" y="705004"/>
                </a:cubicBezTo>
                <a:cubicBezTo>
                  <a:pt x="463577" y="692708"/>
                  <a:pt x="486954" y="705483"/>
                  <a:pt x="510587" y="712510"/>
                </a:cubicBezTo>
                <a:cubicBezTo>
                  <a:pt x="530387" y="718257"/>
                  <a:pt x="548270" y="719216"/>
                  <a:pt x="550442" y="684884"/>
                </a:cubicBezTo>
                <a:cubicBezTo>
                  <a:pt x="549675" y="682649"/>
                  <a:pt x="549803" y="679774"/>
                  <a:pt x="549931" y="677060"/>
                </a:cubicBezTo>
                <a:cubicBezTo>
                  <a:pt x="543287" y="662847"/>
                  <a:pt x="532941" y="655502"/>
                  <a:pt x="520678" y="651349"/>
                </a:cubicBezTo>
                <a:cubicBezTo>
                  <a:pt x="513268" y="648794"/>
                  <a:pt x="503433" y="644962"/>
                  <a:pt x="503560" y="634743"/>
                </a:cubicBezTo>
                <a:cubicBezTo>
                  <a:pt x="503943" y="596897"/>
                  <a:pt x="480311" y="585878"/>
                  <a:pt x="456679" y="574860"/>
                </a:cubicBezTo>
                <a:cubicBezTo>
                  <a:pt x="469836" y="556018"/>
                  <a:pt x="480183" y="569910"/>
                  <a:pt x="490147" y="568473"/>
                </a:cubicBezTo>
                <a:cubicBezTo>
                  <a:pt x="496662" y="567515"/>
                  <a:pt x="502538" y="565759"/>
                  <a:pt x="502538" y="556018"/>
                </a:cubicBezTo>
                <a:cubicBezTo>
                  <a:pt x="502666" y="547873"/>
                  <a:pt x="499600" y="538611"/>
                  <a:pt x="493213" y="538453"/>
                </a:cubicBezTo>
                <a:cubicBezTo>
                  <a:pt x="453230" y="537015"/>
                  <a:pt x="431131" y="484638"/>
                  <a:pt x="389614" y="484478"/>
                </a:cubicBezTo>
                <a:cubicBezTo>
                  <a:pt x="364832" y="484478"/>
                  <a:pt x="402517" y="454937"/>
                  <a:pt x="381567" y="442640"/>
                </a:cubicBezTo>
                <a:cubicBezTo>
                  <a:pt x="376967" y="439925"/>
                  <a:pt x="393575" y="435775"/>
                  <a:pt x="400984" y="436413"/>
                </a:cubicBezTo>
                <a:cubicBezTo>
                  <a:pt x="408265" y="437051"/>
                  <a:pt x="414780" y="444876"/>
                  <a:pt x="423594" y="439287"/>
                </a:cubicBezTo>
                <a:cubicBezTo>
                  <a:pt x="428448" y="419327"/>
                  <a:pt x="415930" y="411981"/>
                  <a:pt x="405582" y="406392"/>
                </a:cubicBezTo>
                <a:cubicBezTo>
                  <a:pt x="381694" y="393457"/>
                  <a:pt x="358445" y="377809"/>
                  <a:pt x="332258" y="373177"/>
                </a:cubicBezTo>
                <a:cubicBezTo>
                  <a:pt x="322934" y="371581"/>
                  <a:pt x="345671" y="350183"/>
                  <a:pt x="350141" y="342678"/>
                </a:cubicBezTo>
                <a:cubicBezTo>
                  <a:pt x="244754" y="263793"/>
                  <a:pt x="118034" y="267785"/>
                  <a:pt x="0" y="204070"/>
                </a:cubicBezTo>
                <a:cubicBezTo>
                  <a:pt x="26060" y="191616"/>
                  <a:pt x="45221" y="200717"/>
                  <a:pt x="62977" y="202634"/>
                </a:cubicBezTo>
                <a:cubicBezTo>
                  <a:pt x="107303" y="207423"/>
                  <a:pt x="151120" y="217323"/>
                  <a:pt x="195318" y="223232"/>
                </a:cubicBezTo>
                <a:cubicBezTo>
                  <a:pt x="217034" y="226107"/>
                  <a:pt x="237217" y="236965"/>
                  <a:pt x="261488" y="219720"/>
                </a:cubicBezTo>
                <a:cubicBezTo>
                  <a:pt x="277711" y="208222"/>
                  <a:pt x="303644" y="220677"/>
                  <a:pt x="323571" y="230897"/>
                </a:cubicBezTo>
                <a:cubicBezTo>
                  <a:pt x="340050" y="239360"/>
                  <a:pt x="355762" y="241596"/>
                  <a:pt x="377607" y="230897"/>
                </a:cubicBezTo>
                <a:cubicBezTo>
                  <a:pt x="357807" y="224351"/>
                  <a:pt x="342605" y="218602"/>
                  <a:pt x="327020" y="214610"/>
                </a:cubicBezTo>
                <a:cubicBezTo>
                  <a:pt x="314630" y="211416"/>
                  <a:pt x="344138" y="198481"/>
                  <a:pt x="359211" y="200079"/>
                </a:cubicBezTo>
                <a:cubicBezTo>
                  <a:pt x="380289" y="202313"/>
                  <a:pt x="368409" y="194010"/>
                  <a:pt x="364832" y="182513"/>
                </a:cubicBezTo>
                <a:cubicBezTo>
                  <a:pt x="361000" y="170217"/>
                  <a:pt x="372369" y="166385"/>
                  <a:pt x="379523" y="168939"/>
                </a:cubicBezTo>
                <a:cubicBezTo>
                  <a:pt x="406987" y="179000"/>
                  <a:pt x="434324" y="161274"/>
                  <a:pt x="462684" y="175647"/>
                </a:cubicBezTo>
                <a:cubicBezTo>
                  <a:pt x="455530" y="140196"/>
                  <a:pt x="440072" y="124706"/>
                  <a:pt x="407754" y="119756"/>
                </a:cubicBezTo>
                <a:cubicBezTo>
                  <a:pt x="395618" y="117840"/>
                  <a:pt x="382972" y="120714"/>
                  <a:pt x="372497" y="110493"/>
                </a:cubicBezTo>
                <a:cubicBezTo>
                  <a:pt x="366492" y="104587"/>
                  <a:pt x="359723" y="97560"/>
                  <a:pt x="364449" y="86701"/>
                </a:cubicBezTo>
                <a:cubicBezTo>
                  <a:pt x="367771" y="79036"/>
                  <a:pt x="374924" y="79036"/>
                  <a:pt x="380801" y="81591"/>
                </a:cubicBezTo>
                <a:cubicBezTo>
                  <a:pt x="407115" y="92930"/>
                  <a:pt x="434580" y="97081"/>
                  <a:pt x="462044" y="101233"/>
                </a:cubicBezTo>
                <a:cubicBezTo>
                  <a:pt x="466260" y="101871"/>
                  <a:pt x="470986" y="103948"/>
                  <a:pt x="475713" y="93408"/>
                </a:cubicBezTo>
                <a:cubicBezTo>
                  <a:pt x="424361" y="76321"/>
                  <a:pt x="375563" y="52050"/>
                  <a:pt x="322805" y="42628"/>
                </a:cubicBezTo>
                <a:cubicBezTo>
                  <a:pt x="323571" y="38157"/>
                  <a:pt x="324337" y="33686"/>
                  <a:pt x="325104" y="29215"/>
                </a:cubicBezTo>
                <a:cubicBezTo>
                  <a:pt x="366365" y="35602"/>
                  <a:pt x="407626" y="41989"/>
                  <a:pt x="459744" y="49974"/>
                </a:cubicBezTo>
                <a:cubicBezTo>
                  <a:pt x="427682" y="24583"/>
                  <a:pt x="397407" y="33047"/>
                  <a:pt x="373647" y="10532"/>
                </a:cubicBezTo>
                <a:cubicBezTo>
                  <a:pt x="378118" y="1988"/>
                  <a:pt x="383515" y="-168"/>
                  <a:pt x="389104" y="11"/>
                </a:cubicBezTo>
                <a:close/>
              </a:path>
            </a:pathLst>
          </a:custGeom>
        </p:spPr>
      </p:pic>
      <p:pic>
        <p:nvPicPr>
          <p:cNvPr id="9" name="Obrázok 8" descr="Obrázok, na ktorom je trávnik, vonkajšie, červené, strom&#10;&#10;Automaticky generovaný popis">
            <a:extLst>
              <a:ext uri="{FF2B5EF4-FFF2-40B4-BE49-F238E27FC236}">
                <a16:creationId xmlns:a16="http://schemas.microsoft.com/office/drawing/2014/main" id="{220715FA-4AAF-4821-8562-0EE54F3D75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r="35074" b="1"/>
          <a:stretch/>
        </p:blipFill>
        <p:spPr>
          <a:xfrm>
            <a:off x="7768679" y="10"/>
            <a:ext cx="4423321" cy="3536492"/>
          </a:xfrm>
          <a:custGeom>
            <a:avLst/>
            <a:gdLst/>
            <a:ahLst/>
            <a:cxnLst/>
            <a:rect l="l" t="t" r="r" b="b"/>
            <a:pathLst>
              <a:path w="4423321" h="3536502">
                <a:moveTo>
                  <a:pt x="457314" y="0"/>
                </a:moveTo>
                <a:lnTo>
                  <a:pt x="4423321" y="0"/>
                </a:lnTo>
                <a:lnTo>
                  <a:pt x="4423321" y="3126414"/>
                </a:lnTo>
                <a:lnTo>
                  <a:pt x="4346309" y="3175480"/>
                </a:lnTo>
                <a:cubicBezTo>
                  <a:pt x="4294442" y="3210524"/>
                  <a:pt x="4242535" y="3246793"/>
                  <a:pt x="4183946" y="3271738"/>
                </a:cubicBezTo>
                <a:cubicBezTo>
                  <a:pt x="4099090" y="3307854"/>
                  <a:pt x="4017967" y="3354374"/>
                  <a:pt x="3930624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2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19"/>
                  <a:pt x="466852" y="976870"/>
                </a:cubicBezTo>
                <a:cubicBezTo>
                  <a:pt x="427377" y="906474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3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4"/>
                  <a:pt x="526840" y="537055"/>
                </a:cubicBezTo>
                <a:cubicBezTo>
                  <a:pt x="520932" y="513182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7"/>
                  <a:pt x="430782" y="19903"/>
                </a:cubicBezTo>
                <a:close/>
              </a:path>
            </a:pathLst>
          </a:custGeom>
        </p:spPr>
      </p:pic>
      <p:pic>
        <p:nvPicPr>
          <p:cNvPr id="11" name="Obrázok 10" descr="Obrázok, na ktorom je kreslenie, ovocie&#10;&#10;Automaticky generovaný popis">
            <a:extLst>
              <a:ext uri="{FF2B5EF4-FFF2-40B4-BE49-F238E27FC236}">
                <a16:creationId xmlns:a16="http://schemas.microsoft.com/office/drawing/2014/main" id="{B966ADB0-7855-4445-9CF3-4C0A97BD9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65" y="672305"/>
            <a:ext cx="1428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ACE4C0-2CC8-42DF-9741-ABE36ED7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3947686"/>
            <a:ext cx="6864412" cy="1002686"/>
          </a:xfrm>
        </p:spPr>
        <p:txBody>
          <a:bodyPr anchor="b"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Ako sa správame v lese?</a:t>
            </a:r>
          </a:p>
        </p:txBody>
      </p:sp>
      <p:pic>
        <p:nvPicPr>
          <p:cNvPr id="7170" name="Picture 2" descr="Zvieratá z lesa: Aby záhrade neuškodili - Pluska.sk">
            <a:extLst>
              <a:ext uri="{FF2B5EF4-FFF2-40B4-BE49-F238E27FC236}">
                <a16:creationId xmlns:a16="http://schemas.microsoft.com/office/drawing/2014/main" id="{C68AC498-5F69-4814-9498-AF7389203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18660" b="1"/>
          <a:stretch/>
        </p:blipFill>
        <p:spPr bwMode="auto">
          <a:xfrm>
            <a:off x="20" y="2257425"/>
            <a:ext cx="419625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rávnik, vonkajšie, pole, zviera&#10;&#10;Automaticky generovaný popis">
            <a:extLst>
              <a:ext uri="{FF2B5EF4-FFF2-40B4-BE49-F238E27FC236}">
                <a16:creationId xmlns:a16="http://schemas.microsoft.com/office/drawing/2014/main" id="{1BF8DC3B-B631-4A89-830A-233F1370B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r="15637" b="-2"/>
          <a:stretch/>
        </p:blipFill>
        <p:spPr>
          <a:xfrm>
            <a:off x="5314848" y="464686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pic>
        <p:nvPicPr>
          <p:cNvPr id="11" name="Obrázok 10" descr="Obrázok, na ktorom je vonkajšie, trávnik, zviera, prasa&#10;&#10;Automaticky generovaný popis">
            <a:extLst>
              <a:ext uri="{FF2B5EF4-FFF2-40B4-BE49-F238E27FC236}">
                <a16:creationId xmlns:a16="http://schemas.microsoft.com/office/drawing/2014/main" id="{4E7DA3B9-F2CE-4392-A55C-31711F8848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11580"/>
          <a:stretch/>
        </p:blipFill>
        <p:spPr>
          <a:xfrm>
            <a:off x="480177" y="10"/>
            <a:ext cx="4980517" cy="244082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13" name="Obrázok 12" descr="Obrázok, na ktorom je vták, zviera, sova, vonkajšie&#10;&#10;Automaticky generovaný popis">
            <a:extLst>
              <a:ext uri="{FF2B5EF4-FFF2-40B4-BE49-F238E27FC236}">
                <a16:creationId xmlns:a16="http://schemas.microsoft.com/office/drawing/2014/main" id="{A44F1212-2628-4073-BD17-475CEBDE69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r="8706" b="1"/>
          <a:stretch/>
        </p:blipFill>
        <p:spPr>
          <a:xfrm>
            <a:off x="8556347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EE394D-29C6-4561-A876-76EFB26D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5000822"/>
            <a:ext cx="6864411" cy="135552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sk-SK" altLang="sk-SK" sz="1600" dirty="0">
                <a:solidFill>
                  <a:srgbClr val="FF0000"/>
                </a:solidFill>
              </a:rPr>
              <a:t>!</a:t>
            </a:r>
            <a:r>
              <a:rPr lang="sk-SK" altLang="sk-SK" sz="1600" dirty="0"/>
              <a:t>Bez hluku – TICHO!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sk-SK" altLang="sk-SK" sz="1600" dirty="0">
                <a:solidFill>
                  <a:srgbClr val="FF0000"/>
                </a:solidFill>
              </a:rPr>
              <a:t>!</a:t>
            </a:r>
            <a:r>
              <a:rPr lang="sk-SK" altLang="sk-SK" sz="1600" dirty="0"/>
              <a:t>Neplašiť a nevyrušovať zvieratá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sk-SK" altLang="sk-SK" sz="1600" dirty="0">
                <a:solidFill>
                  <a:srgbClr val="FF0000"/>
                </a:solidFill>
              </a:rPr>
              <a:t>!</a:t>
            </a:r>
            <a:r>
              <a:rPr lang="sk-SK" altLang="sk-SK" sz="1600" dirty="0"/>
              <a:t>Nerozhadzovať smetie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sk-SK" altLang="sk-SK" sz="1600" dirty="0">
                <a:solidFill>
                  <a:srgbClr val="FF0000"/>
                </a:solidFill>
              </a:rPr>
              <a:t>!</a:t>
            </a:r>
            <a:r>
              <a:rPr lang="sk-SK" altLang="sk-SK" sz="1600" dirty="0"/>
              <a:t>Neničiť stromy</a:t>
            </a:r>
          </a:p>
          <a:p>
            <a:pPr marL="0" indent="0">
              <a:lnSpc>
                <a:spcPct val="90000"/>
              </a:lnSpc>
              <a:buNone/>
            </a:pPr>
            <a:endParaRPr lang="sk-SK" sz="1600" dirty="0"/>
          </a:p>
        </p:txBody>
      </p:sp>
      <p:pic>
        <p:nvPicPr>
          <p:cNvPr id="14" name="Picture 4" descr="Zvieratá z lesa: Aby záhrade neuškodili - Pluska.sk">
            <a:extLst>
              <a:ext uri="{FF2B5EF4-FFF2-40B4-BE49-F238E27FC236}">
                <a16:creationId xmlns:a16="http://schemas.microsoft.com/office/drawing/2014/main" id="{FFF369D7-2B9F-4677-B6B7-66E2E78E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75" y="4931113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ok 15" descr="Obrázok, na ktorom je kreslenie&#10;&#10;Automaticky generovaný popis">
            <a:extLst>
              <a:ext uri="{FF2B5EF4-FFF2-40B4-BE49-F238E27FC236}">
                <a16:creationId xmlns:a16="http://schemas.microsoft.com/office/drawing/2014/main" id="{F43BAC04-6E49-49B9-A048-F201FE850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12" y="4950372"/>
            <a:ext cx="1347870" cy="18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56B95-DF36-4B38-925E-B1859222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B050"/>
                </a:solidFill>
              </a:rPr>
              <a:t>Nájdi v </a:t>
            </a:r>
            <a:r>
              <a:rPr lang="sk-SK" dirty="0" err="1">
                <a:solidFill>
                  <a:srgbClr val="00B050"/>
                </a:solidFill>
              </a:rPr>
              <a:t>päťsmerovke</a:t>
            </a:r>
            <a:r>
              <a:rPr lang="sk-SK" dirty="0">
                <a:solidFill>
                  <a:srgbClr val="00B050"/>
                </a:solidFill>
              </a:rPr>
              <a:t> názvy ôsmych stromov</a:t>
            </a:r>
          </a:p>
        </p:txBody>
      </p:sp>
      <p:graphicFrame>
        <p:nvGraphicFramePr>
          <p:cNvPr id="9" name="Tabuľka 9">
            <a:extLst>
              <a:ext uri="{FF2B5EF4-FFF2-40B4-BE49-F238E27FC236}">
                <a16:creationId xmlns:a16="http://schemas.microsoft.com/office/drawing/2014/main" id="{63235FE1-014A-49EB-8915-F660BCA85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238078"/>
              </p:ext>
            </p:extLst>
          </p:nvPr>
        </p:nvGraphicFramePr>
        <p:xfrm>
          <a:off x="2504661" y="2011363"/>
          <a:ext cx="7129665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185">
                  <a:extLst>
                    <a:ext uri="{9D8B030D-6E8A-4147-A177-3AD203B41FA5}">
                      <a16:colId xmlns:a16="http://schemas.microsoft.com/office/drawing/2014/main" val="2986864690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3507105497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2133860164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2486301540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3702729405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228212865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2508827988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1722632764"/>
                    </a:ext>
                  </a:extLst>
                </a:gridCol>
                <a:gridCol w="792185">
                  <a:extLst>
                    <a:ext uri="{9D8B030D-6E8A-4147-A177-3AD203B41FA5}">
                      <a16:colId xmlns:a16="http://schemas.microsoft.com/office/drawing/2014/main" val="2021861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97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30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5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7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51235"/>
                  </a:ext>
                </a:extLst>
              </a:tr>
            </a:tbl>
          </a:graphicData>
        </a:graphic>
      </p:graphicFrame>
      <p:pic>
        <p:nvPicPr>
          <p:cNvPr id="12" name="Obrázok 11" descr="Obrázok, na ktorom je vonkajšie, trávnik, rastlina, strom&#10;&#10;Automaticky generovaný popis">
            <a:extLst>
              <a:ext uri="{FF2B5EF4-FFF2-40B4-BE49-F238E27FC236}">
                <a16:creationId xmlns:a16="http://schemas.microsoft.com/office/drawing/2014/main" id="{A7B92F81-8BB5-4669-BF69-939DFEDA5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7" y="2828428"/>
            <a:ext cx="1847850" cy="2815950"/>
          </a:xfrm>
          <a:prstGeom prst="rect">
            <a:avLst/>
          </a:prstGeom>
        </p:spPr>
      </p:pic>
      <p:pic>
        <p:nvPicPr>
          <p:cNvPr id="6146" name="Picture 2" descr="Vybíráme listnatý strom - Magazinzahrada.cz">
            <a:extLst>
              <a:ext uri="{FF2B5EF4-FFF2-40B4-BE49-F238E27FC236}">
                <a16:creationId xmlns:a16="http://schemas.microsoft.com/office/drawing/2014/main" id="{489D853A-6319-495D-861B-0084B043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30" y="4612777"/>
            <a:ext cx="3296474" cy="18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znávanie stromov podľa listov">
            <a:extLst>
              <a:ext uri="{FF2B5EF4-FFF2-40B4-BE49-F238E27FC236}">
                <a16:creationId xmlns:a16="http://schemas.microsoft.com/office/drawing/2014/main" id="{5245C9EA-2647-43A6-8361-7412D37F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530" y="861167"/>
            <a:ext cx="1828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 descr="Obrázok, na ktorom je ovocie, kvet, strom&#10;&#10;Automaticky generovaný popis">
            <a:extLst>
              <a:ext uri="{FF2B5EF4-FFF2-40B4-BE49-F238E27FC236}">
                <a16:creationId xmlns:a16="http://schemas.microsoft.com/office/drawing/2014/main" id="{3BD3BB49-F474-4B3E-8501-436C56DB8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43" y="5032341"/>
            <a:ext cx="1828800" cy="1485900"/>
          </a:xfrm>
          <a:prstGeom prst="rect">
            <a:avLst/>
          </a:prstGeom>
        </p:spPr>
      </p:pic>
      <p:pic>
        <p:nvPicPr>
          <p:cNvPr id="16" name="Obrázok 15" descr="Obrázok, na ktorom je rastlina, strom, dlaň&#10;&#10;Automaticky generovaný popis">
            <a:extLst>
              <a:ext uri="{FF2B5EF4-FFF2-40B4-BE49-F238E27FC236}">
                <a16:creationId xmlns:a16="http://schemas.microsoft.com/office/drawing/2014/main" id="{EFA97BC4-999D-4FEF-BA32-381482BF7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684">
            <a:off x="5728034" y="4489632"/>
            <a:ext cx="1911186" cy="2043296"/>
          </a:xfrm>
          <a:prstGeom prst="rect">
            <a:avLst/>
          </a:prstGeom>
        </p:spPr>
      </p:pic>
      <p:pic>
        <p:nvPicPr>
          <p:cNvPr id="18" name="Obrázok 17" descr="Obrázok, na ktorom je ovocie, zelené, hruška&#10;&#10;Automaticky generovaný popis">
            <a:extLst>
              <a:ext uri="{FF2B5EF4-FFF2-40B4-BE49-F238E27FC236}">
                <a16:creationId xmlns:a16="http://schemas.microsoft.com/office/drawing/2014/main" id="{B785A36A-B062-43F7-916C-7AB4ED4B2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050">
            <a:off x="10345537" y="2905187"/>
            <a:ext cx="1668100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5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EC0B91C-F9CE-45B6-87A3-9F1CF257B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r="7481" b="2"/>
          <a:stretch/>
        </p:blipFill>
        <p:spPr>
          <a:xfrm>
            <a:off x="3727938" y="1"/>
            <a:ext cx="5864207" cy="4487593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Obrázok 6" descr="Obrázok, na ktorom je kreslenie&#10;&#10;Automaticky generovaný popis">
            <a:extLst>
              <a:ext uri="{FF2B5EF4-FFF2-40B4-BE49-F238E27FC236}">
                <a16:creationId xmlns:a16="http://schemas.microsoft.com/office/drawing/2014/main" id="{DA4DBA45-88D2-45EF-A1DA-5249D090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/>
          <a:stretch/>
        </p:blipFill>
        <p:spPr>
          <a:xfrm>
            <a:off x="20" y="1736096"/>
            <a:ext cx="3587242" cy="4487593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2050" name="Picture 2" descr="Škriatkovia | Summer">
            <a:extLst>
              <a:ext uri="{FF2B5EF4-FFF2-40B4-BE49-F238E27FC236}">
                <a16:creationId xmlns:a16="http://schemas.microsoft.com/office/drawing/2014/main" id="{EA6E56AA-5FE6-4DC7-8F75-258884ADE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23"/>
          <a:stretch/>
        </p:blipFill>
        <p:spPr bwMode="auto">
          <a:xfrm>
            <a:off x="9363456" y="10"/>
            <a:ext cx="2828544" cy="3428990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DAF730-59B2-408C-A168-38D43528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94" y="4224938"/>
            <a:ext cx="6256964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Pomôž mravčekovi nájsť cestu domov</a:t>
            </a:r>
          </a:p>
        </p:txBody>
      </p:sp>
    </p:spTree>
    <p:extLst>
      <p:ext uri="{BB962C8B-B14F-4D97-AF65-F5344CB8AC3E}">
        <p14:creationId xmlns:p14="http://schemas.microsoft.com/office/powerpoint/2010/main" val="105639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1BAC2-B06F-4312-ACDD-49FB7B6F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1C325FDA-1E9B-4A83-B636-8FDC8ECC6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5" y="523461"/>
            <a:ext cx="9329531" cy="6149009"/>
          </a:xfrm>
        </p:spPr>
      </p:pic>
      <p:pic>
        <p:nvPicPr>
          <p:cNvPr id="10" name="Grafický objekt 9" descr="Lúčny koník">
            <a:extLst>
              <a:ext uri="{FF2B5EF4-FFF2-40B4-BE49-F238E27FC236}">
                <a16:creationId xmlns:a16="http://schemas.microsoft.com/office/drawing/2014/main" id="{5E1FC3A6-0106-4AAB-B02C-99434A3A4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91" y="1789389"/>
            <a:ext cx="914400" cy="914400"/>
          </a:xfrm>
          <a:prstGeom prst="rect">
            <a:avLst/>
          </a:prstGeom>
        </p:spPr>
      </p:pic>
      <p:pic>
        <p:nvPicPr>
          <p:cNvPr id="12" name="Grafický objekt 11" descr="Včela">
            <a:extLst>
              <a:ext uri="{FF2B5EF4-FFF2-40B4-BE49-F238E27FC236}">
                <a16:creationId xmlns:a16="http://schemas.microsoft.com/office/drawing/2014/main" id="{3507DCAB-1FD5-4DD7-BBE8-B410B0C05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87775">
            <a:off x="10896600" y="153196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Chrobák">
            <a:extLst>
              <a:ext uri="{FF2B5EF4-FFF2-40B4-BE49-F238E27FC236}">
                <a16:creationId xmlns:a16="http://schemas.microsoft.com/office/drawing/2014/main" id="{4531030D-050B-4202-9AC9-C5E1A179A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374" y="3140765"/>
            <a:ext cx="914400" cy="914400"/>
          </a:xfrm>
          <a:prstGeom prst="rect">
            <a:avLst/>
          </a:prstGeom>
        </p:spPr>
      </p:pic>
      <p:pic>
        <p:nvPicPr>
          <p:cNvPr id="16" name="Grafický objekt 15" descr="Lienka">
            <a:extLst>
              <a:ext uri="{FF2B5EF4-FFF2-40B4-BE49-F238E27FC236}">
                <a16:creationId xmlns:a16="http://schemas.microsoft.com/office/drawing/2014/main" id="{C17D250D-8B9C-4BBC-9614-83FF4B33F0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4905" y="578914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Listnatý strom">
            <a:extLst>
              <a:ext uri="{FF2B5EF4-FFF2-40B4-BE49-F238E27FC236}">
                <a16:creationId xmlns:a16="http://schemas.microsoft.com/office/drawing/2014/main" id="{10CFC789-D0C0-4DC9-A849-30C4DE75C9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58330" y="4635163"/>
            <a:ext cx="914400" cy="914400"/>
          </a:xfrm>
          <a:prstGeom prst="rect">
            <a:avLst/>
          </a:prstGeom>
        </p:spPr>
      </p:pic>
      <p:pic>
        <p:nvPicPr>
          <p:cNvPr id="20" name="Grafický objekt 19" descr="Ihličnatý strom">
            <a:extLst>
              <a:ext uri="{FF2B5EF4-FFF2-40B4-BE49-F238E27FC236}">
                <a16:creationId xmlns:a16="http://schemas.microsoft.com/office/drawing/2014/main" id="{36906F83-8219-4768-84AD-D788FA83C1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74" y="5529685"/>
            <a:ext cx="914400" cy="914400"/>
          </a:xfrm>
          <a:prstGeom prst="rect">
            <a:avLst/>
          </a:prstGeom>
        </p:spPr>
      </p:pic>
      <p:pic>
        <p:nvPicPr>
          <p:cNvPr id="22" name="Grafický objekt 21" descr="Kvet bez stonky">
            <a:extLst>
              <a:ext uri="{FF2B5EF4-FFF2-40B4-BE49-F238E27FC236}">
                <a16:creationId xmlns:a16="http://schemas.microsoft.com/office/drawing/2014/main" id="{0B7514D5-3D1D-4D03-8579-F005044715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43930" y="33546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D2CE1-8600-4735-9D39-62FE4353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:a16="http://schemas.microsoft.com/office/drawing/2014/main" id="{43CC0F27-ED3B-43B0-AC13-A1AAE2B26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9" y="365125"/>
            <a:ext cx="9867313" cy="6331096"/>
          </a:xfrm>
        </p:spPr>
      </p:pic>
      <p:pic>
        <p:nvPicPr>
          <p:cNvPr id="1026" name="Picture 2" descr="Pin on škriatok">
            <a:extLst>
              <a:ext uri="{FF2B5EF4-FFF2-40B4-BE49-F238E27FC236}">
                <a16:creationId xmlns:a16="http://schemas.microsoft.com/office/drawing/2014/main" id="{977477BB-CF79-4637-9BCE-F82B9E10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86" y="911299"/>
            <a:ext cx="2630659" cy="21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cký objekt 6" descr="Kolibrík">
            <a:extLst>
              <a:ext uri="{FF2B5EF4-FFF2-40B4-BE49-F238E27FC236}">
                <a16:creationId xmlns:a16="http://schemas.microsoft.com/office/drawing/2014/main" id="{C7B0A85B-C5B7-40D2-A109-A15C82A0F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62007">
            <a:off x="10243534" y="4366792"/>
            <a:ext cx="914400" cy="914400"/>
          </a:xfrm>
          <a:prstGeom prst="rect">
            <a:avLst/>
          </a:prstGeom>
        </p:spPr>
      </p:pic>
      <p:pic>
        <p:nvPicPr>
          <p:cNvPr id="9" name="Grafický objekt 8" descr="Sova">
            <a:extLst>
              <a:ext uri="{FF2B5EF4-FFF2-40B4-BE49-F238E27FC236}">
                <a16:creationId xmlns:a16="http://schemas.microsoft.com/office/drawing/2014/main" id="{4CC56C68-41A4-4A32-A167-12A7B2EEA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5115" y="320847"/>
            <a:ext cx="914400" cy="914400"/>
          </a:xfrm>
          <a:prstGeom prst="rect">
            <a:avLst/>
          </a:prstGeom>
        </p:spPr>
      </p:pic>
      <p:pic>
        <p:nvPicPr>
          <p:cNvPr id="11" name="Grafický objekt 10" descr="Netopiere">
            <a:extLst>
              <a:ext uri="{FF2B5EF4-FFF2-40B4-BE49-F238E27FC236}">
                <a16:creationId xmlns:a16="http://schemas.microsoft.com/office/drawing/2014/main" id="{467A7230-342D-455A-A2E4-EB04B43B2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4999" y="32084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Korytnačka">
            <a:extLst>
              <a:ext uri="{FF2B5EF4-FFF2-40B4-BE49-F238E27FC236}">
                <a16:creationId xmlns:a16="http://schemas.microsoft.com/office/drawing/2014/main" id="{4AB12203-7120-4569-ADAF-09D94FB8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8191" y="4036200"/>
            <a:ext cx="914400" cy="914400"/>
          </a:xfrm>
          <a:prstGeom prst="rect">
            <a:avLst/>
          </a:prstGeom>
        </p:spPr>
      </p:pic>
      <p:pic>
        <p:nvPicPr>
          <p:cNvPr id="15" name="Grafický objekt 14" descr="Žaba">
            <a:extLst>
              <a:ext uri="{FF2B5EF4-FFF2-40B4-BE49-F238E27FC236}">
                <a16:creationId xmlns:a16="http://schemas.microsoft.com/office/drawing/2014/main" id="{AE7E5C1B-B099-43C8-A144-A8DC419F91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1945" y="5785338"/>
            <a:ext cx="914400" cy="914400"/>
          </a:xfrm>
          <a:prstGeom prst="rect">
            <a:avLst/>
          </a:prstGeom>
        </p:spPr>
      </p:pic>
      <p:pic>
        <p:nvPicPr>
          <p:cNvPr id="17" name="Grafický objekt 16" descr="Ihličnatý strom">
            <a:extLst>
              <a:ext uri="{FF2B5EF4-FFF2-40B4-BE49-F238E27FC236}">
                <a16:creationId xmlns:a16="http://schemas.microsoft.com/office/drawing/2014/main" id="{F68E2CB2-B6F3-4050-AE37-038713F614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956" y="1567272"/>
            <a:ext cx="914400" cy="914400"/>
          </a:xfrm>
          <a:prstGeom prst="rect">
            <a:avLst/>
          </a:prstGeom>
        </p:spPr>
      </p:pic>
      <p:pic>
        <p:nvPicPr>
          <p:cNvPr id="19" name="Grafický objekt 18" descr="Listnatý strom">
            <a:extLst>
              <a:ext uri="{FF2B5EF4-FFF2-40B4-BE49-F238E27FC236}">
                <a16:creationId xmlns:a16="http://schemas.microsoft.com/office/drawing/2014/main" id="{1620C65A-B24F-4EA9-8D8C-01AD26454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27545" y="2306918"/>
            <a:ext cx="914400" cy="914400"/>
          </a:xfrm>
          <a:prstGeom prst="rect">
            <a:avLst/>
          </a:prstGeom>
        </p:spPr>
      </p:pic>
      <p:pic>
        <p:nvPicPr>
          <p:cNvPr id="21" name="Grafický objekt 20" descr="Kvet">
            <a:extLst>
              <a:ext uri="{FF2B5EF4-FFF2-40B4-BE49-F238E27FC236}">
                <a16:creationId xmlns:a16="http://schemas.microsoft.com/office/drawing/2014/main" id="{35B28054-6049-4F80-808F-7491A1767E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34446" y="5666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kreslenie&#10;&#10;Automaticky generovaný popis">
            <a:extLst>
              <a:ext uri="{FF2B5EF4-FFF2-40B4-BE49-F238E27FC236}">
                <a16:creationId xmlns:a16="http://schemas.microsoft.com/office/drawing/2014/main" id="{D9061A62-50AE-47F5-B26D-626E06EFB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"/>
          <a:stretch/>
        </p:blipFill>
        <p:spPr>
          <a:xfrm>
            <a:off x="4552262" y="543608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5" name="Obrázok 4" descr="Obrázok, na ktorom je kreslenie, jedlo&#10;&#10;Automaticky generovaný popis">
            <a:extLst>
              <a:ext uri="{FF2B5EF4-FFF2-40B4-BE49-F238E27FC236}">
                <a16:creationId xmlns:a16="http://schemas.microsoft.com/office/drawing/2014/main" id="{67ABDDF7-04B8-4C29-A606-43F8E697AD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r="9051" b="1"/>
          <a:stretch/>
        </p:blipFill>
        <p:spPr>
          <a:xfrm>
            <a:off x="72480" y="1219200"/>
            <a:ext cx="4331316" cy="5638800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9" name="Obrázok 8" descr="Obrázok, na ktorom je kreslenie, hračka&#10;&#10;Automaticky generovaný popis">
            <a:extLst>
              <a:ext uri="{FF2B5EF4-FFF2-40B4-BE49-F238E27FC236}">
                <a16:creationId xmlns:a16="http://schemas.microsoft.com/office/drawing/2014/main" id="{60FF6575-7B7B-48B6-BD09-787952F2D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8274" b="2"/>
          <a:stretch/>
        </p:blipFill>
        <p:spPr>
          <a:xfrm>
            <a:off x="8580594" y="365830"/>
            <a:ext cx="3538926" cy="4259179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D39B3C-04A0-49DD-ABDC-B373FAEB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sk-SK" sz="4400" dirty="0">
                <a:solidFill>
                  <a:srgbClr val="00B050"/>
                </a:solidFill>
              </a:rPr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0E1823-2445-4CB7-BE56-66B97D02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5807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86278-FF3A-4928-A846-9636623A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FBB747-6C2E-4329-9BC9-DD8ECEE9A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/>
              <a:t>  Zdroj:</a:t>
            </a:r>
          </a:p>
          <a:p>
            <a:pPr marL="0" indent="0">
              <a:buNone/>
            </a:pPr>
            <a:r>
              <a:rPr lang="sk-SK" sz="1600" dirty="0"/>
              <a:t>- internet</a:t>
            </a:r>
          </a:p>
          <a:p>
            <a:pPr marL="0" indent="0">
              <a:buNone/>
            </a:pPr>
            <a:r>
              <a:rPr lang="sk-SK" sz="1600" dirty="0"/>
              <a:t>- knižka O prváckom mačiatku</a:t>
            </a:r>
          </a:p>
          <a:p>
            <a:pPr marL="0" indent="0">
              <a:buNone/>
            </a:pPr>
            <a:r>
              <a:rPr lang="sk-SK" sz="1600" dirty="0"/>
              <a:t>- prac. zošit Veselo je v školskom klube</a:t>
            </a:r>
          </a:p>
          <a:p>
            <a:pPr marL="0" indent="0">
              <a:buNone/>
            </a:pPr>
            <a:r>
              <a:rPr lang="sk-SK" sz="1600" dirty="0"/>
              <a:t>- časopis Vrabček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446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E1ABC44-7649-4029-9D1C-755176F7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0AE8B8-C164-41C1-A538-8E53D27E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21034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Vyberme sa na prechádzku do lesa...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Zástupný objekt pre obsah 14">
            <a:extLst>
              <a:ext uri="{FF2B5EF4-FFF2-40B4-BE49-F238E27FC236}">
                <a16:creationId xmlns:a16="http://schemas.microsoft.com/office/drawing/2014/main" id="{112585B1-BD59-4477-9C96-8C51DCAB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7949"/>
            <a:ext cx="3816096" cy="352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    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0070C0"/>
                </a:solidFill>
              </a:rPr>
              <a:t>V lesoch sú krásne stromy</a:t>
            </a:r>
            <a:r>
              <a:rPr lang="sk-SK" sz="2000" b="1" dirty="0">
                <a:solidFill>
                  <a:srgbClr val="0070C0"/>
                </a:solidFill>
              </a:rPr>
              <a:t>, </a:t>
            </a:r>
            <a:r>
              <a:rPr lang="sk-SK" sz="2000" dirty="0">
                <a:solidFill>
                  <a:srgbClr val="0070C0"/>
                </a:solidFill>
              </a:rPr>
              <a:t>sú krajšie než najkrajšie domy. Stromy, kvety, tráva to všetko nám kyslík dáva.</a:t>
            </a:r>
          </a:p>
          <a:p>
            <a:pPr marL="0" indent="0">
              <a:buNone/>
            </a:pPr>
            <a:r>
              <a:rPr lang="sk-SK" sz="2000" dirty="0"/>
              <a:t>Kráčajme zľahka, príroda sa práve zobúdza, pučia stromy, kde- tu sa ozve nesmelý vtáčí hlások.</a:t>
            </a:r>
          </a:p>
        </p:txBody>
      </p:sp>
      <p:pic>
        <p:nvPicPr>
          <p:cNvPr id="28" name="Obrázok 27" descr="Obrázok, na ktorom je vonkajšie, rastlina, strom, les&#10;&#10;Automaticky generovaný popis">
            <a:extLst>
              <a:ext uri="{FF2B5EF4-FFF2-40B4-BE49-F238E27FC236}">
                <a16:creationId xmlns:a16="http://schemas.microsoft.com/office/drawing/2014/main" id="{23AB008F-AD68-4638-ADE3-0D0EDDCDC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12356" b="-1"/>
          <a:stretch/>
        </p:blipFill>
        <p:spPr>
          <a:xfrm>
            <a:off x="4726375" y="-14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19" name="Obrázok 18" descr="Obrázok, na ktorom je vonkajšie, rastlina, strom, voda&#10;&#10;Automaticky generovaný popis">
            <a:extLst>
              <a:ext uri="{FF2B5EF4-FFF2-40B4-BE49-F238E27FC236}">
                <a16:creationId xmlns:a16="http://schemas.microsoft.com/office/drawing/2014/main" id="{51F7F6EE-CE2D-4785-8F90-203206991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9" r="-3" b="8135"/>
          <a:stretch/>
        </p:blipFill>
        <p:spPr>
          <a:xfrm>
            <a:off x="9069573" y="10"/>
            <a:ext cx="3122428" cy="3694348"/>
          </a:xfrm>
          <a:prstGeom prst="rect">
            <a:avLst/>
          </a:prstGeom>
        </p:spPr>
      </p:pic>
      <p:pic>
        <p:nvPicPr>
          <p:cNvPr id="26" name="Obrázok 25" descr="Obrázok, na ktorom je vonkajšie, trávnik, rastlina, strom&#10;&#10;Automaticky generovaný popis">
            <a:extLst>
              <a:ext uri="{FF2B5EF4-FFF2-40B4-BE49-F238E27FC236}">
                <a16:creationId xmlns:a16="http://schemas.microsoft.com/office/drawing/2014/main" id="{6A8302B2-BE0A-407E-97CF-09AB7B595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" r="1" b="31213"/>
          <a:stretch/>
        </p:blipFill>
        <p:spPr>
          <a:xfrm>
            <a:off x="4726728" y="3802957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4" name="Obrázok 3" descr="Obrázok, na ktorom je vnútri, sedenie, stôl, malé&#10;&#10;Automaticky generovaný popis">
            <a:extLst>
              <a:ext uri="{FF2B5EF4-FFF2-40B4-BE49-F238E27FC236}">
                <a16:creationId xmlns:a16="http://schemas.microsoft.com/office/drawing/2014/main" id="{7354ACE6-4388-4E5A-BCD2-D1BFB93AF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1775293"/>
            <a:ext cx="1746503" cy="13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13BEB92-04CA-4C22-B8B2-A87E490C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F85DF-9962-4416-B35D-3F57184D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4799" cy="210343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A kde sa vzali stromy?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42B9EF-1849-4A33-B43E-5FAB4E32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949"/>
            <a:ext cx="4114799" cy="35290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2000" dirty="0">
                <a:solidFill>
                  <a:srgbClr val="0070C0"/>
                </a:solidFill>
              </a:rPr>
              <a:t>Sedela kôstka v zemi, plakala: Zima je mi!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dirty="0">
                <a:solidFill>
                  <a:srgbClr val="0070C0"/>
                </a:solidFill>
              </a:rPr>
              <a:t>Kľaknem si na obe kolienka, k slniečku otvorím okienka.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dirty="0">
                <a:solidFill>
                  <a:srgbClr val="0070C0"/>
                </a:solidFill>
              </a:rPr>
              <a:t>Nad zemou stromček sa kníše, vraví si: Narastiem vyššie,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dirty="0">
                <a:solidFill>
                  <a:srgbClr val="0070C0"/>
                </a:solidFill>
              </a:rPr>
              <a:t>Hore a hore, až k slniečku, malému zlatému zrniečku.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dirty="0"/>
              <a:t>Zo stromov padajú semienka,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dirty="0"/>
              <a:t>z ktorých vyrastajú nové stromy.</a:t>
            </a:r>
          </a:p>
          <a:p>
            <a:pPr marL="0" indent="0">
              <a:lnSpc>
                <a:spcPct val="90000"/>
              </a:lnSpc>
              <a:buNone/>
            </a:pPr>
            <a:endParaRPr lang="sk-SK" sz="2000" dirty="0"/>
          </a:p>
        </p:txBody>
      </p:sp>
      <p:pic>
        <p:nvPicPr>
          <p:cNvPr id="5" name="Obrázok 4" descr="Obrázok, na ktorom je voda, vonkajšie, vlna, muž&#10;&#10;Automaticky generovaný popis">
            <a:extLst>
              <a:ext uri="{FF2B5EF4-FFF2-40B4-BE49-F238E27FC236}">
                <a16:creationId xmlns:a16="http://schemas.microsoft.com/office/drawing/2014/main" id="{FE9E9C4C-B68C-4DD1-ACC6-9E108E6E7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3" b="1739"/>
          <a:stretch/>
        </p:blipFill>
        <p:spPr>
          <a:xfrm>
            <a:off x="8524422" y="3699195"/>
            <a:ext cx="3667576" cy="3158805"/>
          </a:xfrm>
          <a:custGeom>
            <a:avLst/>
            <a:gdLst/>
            <a:ahLst/>
            <a:cxnLst/>
            <a:rect l="l" t="t" r="r" b="b"/>
            <a:pathLst>
              <a:path w="3667576" h="3158805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667576" y="64070"/>
                </a:lnTo>
                <a:lnTo>
                  <a:pt x="3667576" y="3158805"/>
                </a:lnTo>
                <a:lnTo>
                  <a:pt x="400223" y="3158805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39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Obrázok 6" descr="Obrázok, na ktorom je zviera, tmavé, sedenie, miestnosť&#10;&#10;Automaticky generovaný popis">
            <a:extLst>
              <a:ext uri="{FF2B5EF4-FFF2-40B4-BE49-F238E27FC236}">
                <a16:creationId xmlns:a16="http://schemas.microsoft.com/office/drawing/2014/main" id="{73F698CF-C293-48FD-B1D8-A263093D0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r="18551" b="2"/>
          <a:stretch/>
        </p:blipFill>
        <p:spPr>
          <a:xfrm>
            <a:off x="5771154" y="2491845"/>
            <a:ext cx="3154640" cy="3174804"/>
          </a:xfrm>
          <a:custGeom>
            <a:avLst/>
            <a:gdLst/>
            <a:ahLst/>
            <a:cxnLst/>
            <a:rect l="l" t="t" r="r" b="b"/>
            <a:pathLst>
              <a:path w="3154640" h="3174804">
                <a:moveTo>
                  <a:pt x="2359436" y="699"/>
                </a:moveTo>
                <a:cubicBezTo>
                  <a:pt x="2366619" y="-1054"/>
                  <a:pt x="2374151" y="58"/>
                  <a:pt x="2382119" y="9110"/>
                </a:cubicBezTo>
                <a:cubicBezTo>
                  <a:pt x="2357149" y="42737"/>
                  <a:pt x="2315827" y="40875"/>
                  <a:pt x="2280855" y="80245"/>
                </a:cubicBezTo>
                <a:cubicBezTo>
                  <a:pt x="2346218" y="56308"/>
                  <a:pt x="2397949" y="37278"/>
                  <a:pt x="2449680" y="18250"/>
                </a:cubicBezTo>
                <a:cubicBezTo>
                  <a:pt x="2451815" y="23419"/>
                  <a:pt x="2453950" y="28590"/>
                  <a:pt x="2456084" y="33758"/>
                </a:cubicBezTo>
                <a:cubicBezTo>
                  <a:pt x="2390260" y="59601"/>
                  <a:pt x="2333357" y="102225"/>
                  <a:pt x="2271312" y="136905"/>
                </a:cubicBezTo>
                <a:cubicBezTo>
                  <a:pt x="2280122" y="148290"/>
                  <a:pt x="2285703" y="144491"/>
                  <a:pt x="2290993" y="142564"/>
                </a:cubicBezTo>
                <a:cubicBezTo>
                  <a:pt x="2325450" y="130017"/>
                  <a:pt x="2359910" y="117471"/>
                  <a:pt x="2391043" y="96592"/>
                </a:cubicBezTo>
                <a:cubicBezTo>
                  <a:pt x="2397989" y="91902"/>
                  <a:pt x="2407241" y="89935"/>
                  <a:pt x="2413498" y="98247"/>
                </a:cubicBezTo>
                <a:cubicBezTo>
                  <a:pt x="2422388" y="110016"/>
                  <a:pt x="2415430" y="120332"/>
                  <a:pt x="2409176" y="129091"/>
                </a:cubicBezTo>
                <a:cubicBezTo>
                  <a:pt x="2398243" y="144271"/>
                  <a:pt x="2381152" y="144289"/>
                  <a:pt x="2365945" y="149930"/>
                </a:cubicBezTo>
                <a:cubicBezTo>
                  <a:pt x="2325414" y="164772"/>
                  <a:pt x="2309384" y="187662"/>
                  <a:pt x="2309200" y="232292"/>
                </a:cubicBezTo>
                <a:cubicBezTo>
                  <a:pt x="2342203" y="207199"/>
                  <a:pt x="2382093" y="221016"/>
                  <a:pt x="2415039" y="201359"/>
                </a:cubicBezTo>
                <a:cubicBezTo>
                  <a:pt x="2423638" y="196318"/>
                  <a:pt x="2439321" y="197803"/>
                  <a:pt x="2437511" y="213654"/>
                </a:cubicBezTo>
                <a:cubicBezTo>
                  <a:pt x="2435826" y="228474"/>
                  <a:pt x="2422585" y="241732"/>
                  <a:pt x="2449274" y="233249"/>
                </a:cubicBezTo>
                <a:cubicBezTo>
                  <a:pt x="2468360" y="227183"/>
                  <a:pt x="2509833" y="234636"/>
                  <a:pt x="2494624" y="241886"/>
                </a:cubicBezTo>
                <a:cubicBezTo>
                  <a:pt x="2475490" y="250974"/>
                  <a:pt x="2457298" y="262072"/>
                  <a:pt x="2433365" y="275394"/>
                </a:cubicBezTo>
                <a:cubicBezTo>
                  <a:pt x="2464355" y="282263"/>
                  <a:pt x="2484104" y="275254"/>
                  <a:pt x="2503252" y="260539"/>
                </a:cubicBezTo>
                <a:cubicBezTo>
                  <a:pt x="2520620" y="247206"/>
                  <a:pt x="2542037" y="231431"/>
                  <a:pt x="2561751" y="228334"/>
                </a:cubicBezTo>
                <a:lnTo>
                  <a:pt x="2568136" y="228903"/>
                </a:lnTo>
                <a:lnTo>
                  <a:pt x="2567822" y="233579"/>
                </a:lnTo>
                <a:cubicBezTo>
                  <a:pt x="2565983" y="285310"/>
                  <a:pt x="2569939" y="263247"/>
                  <a:pt x="2560285" y="300402"/>
                </a:cubicBezTo>
                <a:lnTo>
                  <a:pt x="2571741" y="339329"/>
                </a:lnTo>
                <a:lnTo>
                  <a:pt x="2543162" y="359962"/>
                </a:lnTo>
                <a:cubicBezTo>
                  <a:pt x="2527274" y="372854"/>
                  <a:pt x="2511996" y="386876"/>
                  <a:pt x="2497481" y="402363"/>
                </a:cubicBezTo>
                <a:cubicBezTo>
                  <a:pt x="2505182" y="410167"/>
                  <a:pt x="2540063" y="429667"/>
                  <a:pt x="2528413" y="434151"/>
                </a:cubicBezTo>
                <a:cubicBezTo>
                  <a:pt x="2495728" y="446924"/>
                  <a:pt x="2469663" y="472147"/>
                  <a:pt x="2442076" y="494280"/>
                </a:cubicBezTo>
                <a:cubicBezTo>
                  <a:pt x="2430122" y="503851"/>
                  <a:pt x="2415811" y="516133"/>
                  <a:pt x="2427194" y="538819"/>
                </a:cubicBezTo>
                <a:cubicBezTo>
                  <a:pt x="2440024" y="543121"/>
                  <a:pt x="2446449" y="531915"/>
                  <a:pt x="2455701" y="529144"/>
                </a:cubicBezTo>
                <a:cubicBezTo>
                  <a:pt x="2465121" y="526340"/>
                  <a:pt x="2487661" y="526769"/>
                  <a:pt x="2482407" y="531301"/>
                </a:cubicBezTo>
                <a:cubicBezTo>
                  <a:pt x="2458458" y="551858"/>
                  <a:pt x="2514753" y="577050"/>
                  <a:pt x="2482702" y="583862"/>
                </a:cubicBezTo>
                <a:cubicBezTo>
                  <a:pt x="2429048" y="595467"/>
                  <a:pt x="2413864" y="664574"/>
                  <a:pt x="2362520" y="677296"/>
                </a:cubicBezTo>
                <a:cubicBezTo>
                  <a:pt x="2354300" y="679243"/>
                  <a:pt x="2352704" y="691232"/>
                  <a:pt x="2354953" y="700999"/>
                </a:cubicBezTo>
                <a:cubicBezTo>
                  <a:pt x="2357445" y="712721"/>
                  <a:pt x="2365494" y="713219"/>
                  <a:pt x="2374165" y="712581"/>
                </a:cubicBezTo>
                <a:cubicBezTo>
                  <a:pt x="2387418" y="711571"/>
                  <a:pt x="2397247" y="692009"/>
                  <a:pt x="2419084" y="711067"/>
                </a:cubicBezTo>
                <a:cubicBezTo>
                  <a:pt x="2391338" y="730822"/>
                  <a:pt x="2363592" y="750581"/>
                  <a:pt x="2373770" y="796020"/>
                </a:cubicBezTo>
                <a:cubicBezTo>
                  <a:pt x="2376548" y="808283"/>
                  <a:pt x="2364807" y="815599"/>
                  <a:pt x="2355878" y="820710"/>
                </a:cubicBezTo>
                <a:cubicBezTo>
                  <a:pt x="2341079" y="829079"/>
                  <a:pt x="2329578" y="840762"/>
                  <a:pt x="2324620" y="859693"/>
                </a:cubicBezTo>
                <a:cubicBezTo>
                  <a:pt x="2325481" y="862924"/>
                  <a:pt x="2326382" y="866348"/>
                  <a:pt x="2325962" y="869249"/>
                </a:cubicBezTo>
                <a:cubicBezTo>
                  <a:pt x="2337552" y="909968"/>
                  <a:pt x="2360436" y="903898"/>
                  <a:pt x="2384574" y="891539"/>
                </a:cubicBezTo>
                <a:cubicBezTo>
                  <a:pt x="2413341" y="876586"/>
                  <a:pt x="2440308" y="854785"/>
                  <a:pt x="2475670" y="862734"/>
                </a:cubicBezTo>
                <a:cubicBezTo>
                  <a:pt x="2434442" y="892186"/>
                  <a:pt x="2385371" y="904223"/>
                  <a:pt x="2348751" y="941532"/>
                </a:cubicBezTo>
                <a:cubicBezTo>
                  <a:pt x="2505814" y="913571"/>
                  <a:pt x="2624649" y="795115"/>
                  <a:pt x="2768548" y="728777"/>
                </a:cubicBezTo>
                <a:cubicBezTo>
                  <a:pt x="2768288" y="752733"/>
                  <a:pt x="2757043" y="759944"/>
                  <a:pt x="2746708" y="765756"/>
                </a:cubicBezTo>
                <a:cubicBezTo>
                  <a:pt x="2694543" y="794922"/>
                  <a:pt x="2652953" y="839716"/>
                  <a:pt x="2608397" y="880317"/>
                </a:cubicBezTo>
                <a:cubicBezTo>
                  <a:pt x="2590029" y="897075"/>
                  <a:pt x="2577443" y="912606"/>
                  <a:pt x="2575152" y="940812"/>
                </a:cubicBezTo>
                <a:cubicBezTo>
                  <a:pt x="2573151" y="966343"/>
                  <a:pt x="2561809" y="980403"/>
                  <a:pt x="2534895" y="978892"/>
                </a:cubicBezTo>
                <a:cubicBezTo>
                  <a:pt x="2513018" y="977516"/>
                  <a:pt x="2491038" y="985403"/>
                  <a:pt x="2469845" y="992118"/>
                </a:cubicBezTo>
                <a:cubicBezTo>
                  <a:pt x="2445387" y="999726"/>
                  <a:pt x="2423224" y="1032758"/>
                  <a:pt x="2432981" y="1045346"/>
                </a:cubicBezTo>
                <a:cubicBezTo>
                  <a:pt x="2449611" y="1066717"/>
                  <a:pt x="2466408" y="1050693"/>
                  <a:pt x="2483018" y="1044351"/>
                </a:cubicBezTo>
                <a:cubicBezTo>
                  <a:pt x="2501821" y="1036940"/>
                  <a:pt x="2536570" y="1022523"/>
                  <a:pt x="2537844" y="1025265"/>
                </a:cubicBezTo>
                <a:cubicBezTo>
                  <a:pt x="2563271" y="1082327"/>
                  <a:pt x="2641747" y="1011216"/>
                  <a:pt x="2659933" y="1001724"/>
                </a:cubicBezTo>
                <a:cubicBezTo>
                  <a:pt x="2682623" y="989873"/>
                  <a:pt x="2707872" y="997361"/>
                  <a:pt x="2731449" y="995361"/>
                </a:cubicBezTo>
                <a:cubicBezTo>
                  <a:pt x="2752508" y="993697"/>
                  <a:pt x="2870079" y="977344"/>
                  <a:pt x="2888642" y="946885"/>
                </a:cubicBezTo>
                <a:cubicBezTo>
                  <a:pt x="2896154" y="965976"/>
                  <a:pt x="2890932" y="975521"/>
                  <a:pt x="2887067" y="985784"/>
                </a:cubicBezTo>
                <a:cubicBezTo>
                  <a:pt x="2881709" y="1000379"/>
                  <a:pt x="2882307" y="1009692"/>
                  <a:pt x="2899837" y="1016612"/>
                </a:cubicBezTo>
                <a:cubicBezTo>
                  <a:pt x="2949828" y="1036517"/>
                  <a:pt x="2949370" y="1037617"/>
                  <a:pt x="2916977" y="1085879"/>
                </a:cubicBezTo>
                <a:cubicBezTo>
                  <a:pt x="2915361" y="1088029"/>
                  <a:pt x="2917414" y="1093619"/>
                  <a:pt x="2917901" y="1097533"/>
                </a:cubicBezTo>
                <a:cubicBezTo>
                  <a:pt x="2929947" y="1101399"/>
                  <a:pt x="2939235" y="1083356"/>
                  <a:pt x="2955304" y="1097215"/>
                </a:cubicBezTo>
                <a:cubicBezTo>
                  <a:pt x="2916059" y="1181479"/>
                  <a:pt x="2836424" y="1217084"/>
                  <a:pt x="2772522" y="1287710"/>
                </a:cubicBezTo>
                <a:cubicBezTo>
                  <a:pt x="2837491" y="1292780"/>
                  <a:pt x="2860770" y="1221952"/>
                  <a:pt x="2907424" y="1220472"/>
                </a:cubicBezTo>
                <a:cubicBezTo>
                  <a:pt x="2934101" y="1235490"/>
                  <a:pt x="2874094" y="1281386"/>
                  <a:pt x="2939703" y="1277281"/>
                </a:cubicBezTo>
                <a:cubicBezTo>
                  <a:pt x="2915787" y="1300442"/>
                  <a:pt x="2898896" y="1321705"/>
                  <a:pt x="2884146" y="1345731"/>
                </a:cubicBezTo>
                <a:cubicBezTo>
                  <a:pt x="2857873" y="1388674"/>
                  <a:pt x="2856248" y="1413523"/>
                  <a:pt x="2882157" y="1458230"/>
                </a:cubicBezTo>
                <a:cubicBezTo>
                  <a:pt x="2899099" y="1487569"/>
                  <a:pt x="2920301" y="1513392"/>
                  <a:pt x="2915049" y="1553673"/>
                </a:cubicBezTo>
                <a:cubicBezTo>
                  <a:pt x="2911271" y="1581391"/>
                  <a:pt x="2918501" y="1597529"/>
                  <a:pt x="2950412" y="1578694"/>
                </a:cubicBezTo>
                <a:cubicBezTo>
                  <a:pt x="2984806" y="1558529"/>
                  <a:pt x="3003586" y="1578640"/>
                  <a:pt x="3003933" y="1625766"/>
                </a:cubicBezTo>
                <a:cubicBezTo>
                  <a:pt x="3004153" y="1656049"/>
                  <a:pt x="3012312" y="1663553"/>
                  <a:pt x="3037058" y="1654878"/>
                </a:cubicBezTo>
                <a:cubicBezTo>
                  <a:pt x="3064370" y="1645258"/>
                  <a:pt x="3087090" y="1620543"/>
                  <a:pt x="3123745" y="1622393"/>
                </a:cubicBezTo>
                <a:cubicBezTo>
                  <a:pt x="3107183" y="1680948"/>
                  <a:pt x="3044684" y="1678566"/>
                  <a:pt x="3022963" y="1735606"/>
                </a:cubicBezTo>
                <a:cubicBezTo>
                  <a:pt x="3061664" y="1727579"/>
                  <a:pt x="3091197" y="1721103"/>
                  <a:pt x="3117450" y="1704073"/>
                </a:cubicBezTo>
                <a:cubicBezTo>
                  <a:pt x="3128406" y="1697123"/>
                  <a:pt x="3140478" y="1689739"/>
                  <a:pt x="3150312" y="1703515"/>
                </a:cubicBezTo>
                <a:cubicBezTo>
                  <a:pt x="3161958" y="1720121"/>
                  <a:pt x="3147404" y="1730446"/>
                  <a:pt x="3138349" y="1735784"/>
                </a:cubicBezTo>
                <a:cubicBezTo>
                  <a:pt x="3112885" y="1750838"/>
                  <a:pt x="3096560" y="1777204"/>
                  <a:pt x="3077561" y="1799118"/>
                </a:cubicBezTo>
                <a:cubicBezTo>
                  <a:pt x="3035798" y="1847163"/>
                  <a:pt x="2987934" y="1890076"/>
                  <a:pt x="2958958" y="1960910"/>
                </a:cubicBezTo>
                <a:cubicBezTo>
                  <a:pt x="3008642" y="1933878"/>
                  <a:pt x="3040326" y="1888781"/>
                  <a:pt x="3087967" y="1870822"/>
                </a:cubicBezTo>
                <a:cubicBezTo>
                  <a:pt x="3057309" y="1936188"/>
                  <a:pt x="3010342" y="1984936"/>
                  <a:pt x="2967167" y="2036895"/>
                </a:cubicBezTo>
                <a:cubicBezTo>
                  <a:pt x="2954748" y="2051586"/>
                  <a:pt x="2941388" y="2062660"/>
                  <a:pt x="2943435" y="2088536"/>
                </a:cubicBezTo>
                <a:cubicBezTo>
                  <a:pt x="2947366" y="2138719"/>
                  <a:pt x="2936615" y="2183182"/>
                  <a:pt x="2899886" y="2213484"/>
                </a:cubicBezTo>
                <a:cubicBezTo>
                  <a:pt x="2899597" y="2213748"/>
                  <a:pt x="2903461" y="2220559"/>
                  <a:pt x="2905845" y="2225273"/>
                </a:cubicBezTo>
                <a:cubicBezTo>
                  <a:pt x="2931450" y="2221438"/>
                  <a:pt x="2945313" y="2188362"/>
                  <a:pt x="2979532" y="2190931"/>
                </a:cubicBezTo>
                <a:cubicBezTo>
                  <a:pt x="2956968" y="2236700"/>
                  <a:pt x="2938671" y="2277348"/>
                  <a:pt x="2898852" y="2305294"/>
                </a:cubicBezTo>
                <a:cubicBezTo>
                  <a:pt x="2866971" y="2327535"/>
                  <a:pt x="2825525" y="2345384"/>
                  <a:pt x="2810293" y="2398833"/>
                </a:cubicBezTo>
                <a:cubicBezTo>
                  <a:pt x="2841868" y="2401965"/>
                  <a:pt x="2861310" y="2385381"/>
                  <a:pt x="2881650" y="2372218"/>
                </a:cubicBezTo>
                <a:cubicBezTo>
                  <a:pt x="2912741" y="2351951"/>
                  <a:pt x="2943135" y="2330027"/>
                  <a:pt x="2974225" y="2309759"/>
                </a:cubicBezTo>
                <a:cubicBezTo>
                  <a:pt x="2986050" y="2302023"/>
                  <a:pt x="2999357" y="2295579"/>
                  <a:pt x="3012683" y="2317653"/>
                </a:cubicBezTo>
                <a:cubicBezTo>
                  <a:pt x="2970624" y="2331816"/>
                  <a:pt x="2951713" y="2369578"/>
                  <a:pt x="2931073" y="2405699"/>
                </a:cubicBezTo>
                <a:cubicBezTo>
                  <a:pt x="2919509" y="2426034"/>
                  <a:pt x="2911977" y="2451537"/>
                  <a:pt x="2882715" y="2448719"/>
                </a:cubicBezTo>
                <a:cubicBezTo>
                  <a:pt x="2867361" y="2447162"/>
                  <a:pt x="2861011" y="2461968"/>
                  <a:pt x="2865848" y="2477409"/>
                </a:cubicBezTo>
                <a:cubicBezTo>
                  <a:pt x="2883104" y="2531789"/>
                  <a:pt x="2853691" y="2558326"/>
                  <a:pt x="2821284" y="2576462"/>
                </a:cubicBezTo>
                <a:cubicBezTo>
                  <a:pt x="2759818" y="2610617"/>
                  <a:pt x="2715221" y="2669707"/>
                  <a:pt x="2656799" y="2709240"/>
                </a:cubicBezTo>
                <a:cubicBezTo>
                  <a:pt x="2600030" y="2747619"/>
                  <a:pt x="2564656" y="2817603"/>
                  <a:pt x="2509030" y="2862167"/>
                </a:cubicBezTo>
                <a:cubicBezTo>
                  <a:pt x="2468745" y="2894430"/>
                  <a:pt x="2431833" y="2932805"/>
                  <a:pt x="2389778" y="2963234"/>
                </a:cubicBezTo>
                <a:cubicBezTo>
                  <a:pt x="2290247" y="3035207"/>
                  <a:pt x="2186524" y="3098027"/>
                  <a:pt x="2069250" y="3128778"/>
                </a:cubicBezTo>
                <a:cubicBezTo>
                  <a:pt x="1972384" y="3153989"/>
                  <a:pt x="1123117" y="3330088"/>
                  <a:pt x="644053" y="2770909"/>
                </a:cubicBezTo>
                <a:cubicBezTo>
                  <a:pt x="636791" y="2769238"/>
                  <a:pt x="627642" y="2762747"/>
                  <a:pt x="623695" y="2755551"/>
                </a:cubicBezTo>
                <a:cubicBezTo>
                  <a:pt x="604987" y="2721968"/>
                  <a:pt x="574583" y="2712161"/>
                  <a:pt x="546007" y="2697950"/>
                </a:cubicBezTo>
                <a:cubicBezTo>
                  <a:pt x="520893" y="2685412"/>
                  <a:pt x="494294" y="2672387"/>
                  <a:pt x="479245" y="2645456"/>
                </a:cubicBezTo>
                <a:cubicBezTo>
                  <a:pt x="459346" y="2609516"/>
                  <a:pt x="499418" y="2633938"/>
                  <a:pt x="502427" y="2618034"/>
                </a:cubicBezTo>
                <a:cubicBezTo>
                  <a:pt x="485457" y="2600753"/>
                  <a:pt x="461916" y="2586675"/>
                  <a:pt x="451974" y="2565088"/>
                </a:cubicBezTo>
                <a:cubicBezTo>
                  <a:pt x="415905" y="2487191"/>
                  <a:pt x="362930" y="2436186"/>
                  <a:pt x="292783" y="2402692"/>
                </a:cubicBezTo>
                <a:cubicBezTo>
                  <a:pt x="272618" y="2393119"/>
                  <a:pt x="256071" y="2371328"/>
                  <a:pt x="231630" y="2372508"/>
                </a:cubicBezTo>
                <a:cubicBezTo>
                  <a:pt x="177294" y="2375219"/>
                  <a:pt x="179763" y="2305600"/>
                  <a:pt x="145758" y="2282098"/>
                </a:cubicBezTo>
                <a:cubicBezTo>
                  <a:pt x="139286" y="2277648"/>
                  <a:pt x="132167" y="2267714"/>
                  <a:pt x="131565" y="2260009"/>
                </a:cubicBezTo>
                <a:cubicBezTo>
                  <a:pt x="130763" y="2248930"/>
                  <a:pt x="134878" y="2237410"/>
                  <a:pt x="138122" y="2226678"/>
                </a:cubicBezTo>
                <a:cubicBezTo>
                  <a:pt x="141532" y="2215911"/>
                  <a:pt x="147994" y="2205699"/>
                  <a:pt x="141334" y="2193859"/>
                </a:cubicBezTo>
                <a:cubicBezTo>
                  <a:pt x="138580" y="2189022"/>
                  <a:pt x="135896" y="2170712"/>
                  <a:pt x="126693" y="2187530"/>
                </a:cubicBezTo>
                <a:cubicBezTo>
                  <a:pt x="101447" y="2233670"/>
                  <a:pt x="74109" y="2200919"/>
                  <a:pt x="41604" y="2189349"/>
                </a:cubicBezTo>
                <a:cubicBezTo>
                  <a:pt x="60854" y="2166175"/>
                  <a:pt x="78933" y="2148876"/>
                  <a:pt x="76603" y="2120850"/>
                </a:cubicBezTo>
                <a:cubicBezTo>
                  <a:pt x="71738" y="2063033"/>
                  <a:pt x="96663" y="2030822"/>
                  <a:pt x="141697" y="2016027"/>
                </a:cubicBezTo>
                <a:cubicBezTo>
                  <a:pt x="113120" y="1965261"/>
                  <a:pt x="113120" y="1965261"/>
                  <a:pt x="166543" y="1946071"/>
                </a:cubicBezTo>
                <a:cubicBezTo>
                  <a:pt x="138043" y="1915976"/>
                  <a:pt x="136164" y="1907136"/>
                  <a:pt x="159241" y="1889779"/>
                </a:cubicBezTo>
                <a:cubicBezTo>
                  <a:pt x="181447" y="1873208"/>
                  <a:pt x="207889" y="1863569"/>
                  <a:pt x="226973" y="1841236"/>
                </a:cubicBezTo>
                <a:cubicBezTo>
                  <a:pt x="196595" y="1801497"/>
                  <a:pt x="179742" y="1751452"/>
                  <a:pt x="131881" y="1739129"/>
                </a:cubicBezTo>
                <a:cubicBezTo>
                  <a:pt x="124413" y="1737302"/>
                  <a:pt x="116969" y="1725025"/>
                  <a:pt x="119629" y="1716426"/>
                </a:cubicBezTo>
                <a:cubicBezTo>
                  <a:pt x="129403" y="1685225"/>
                  <a:pt x="95700" y="1637154"/>
                  <a:pt x="143337" y="1620802"/>
                </a:cubicBezTo>
                <a:cubicBezTo>
                  <a:pt x="149328" y="1618927"/>
                  <a:pt x="153720" y="1611966"/>
                  <a:pt x="147336" y="1605490"/>
                </a:cubicBezTo>
                <a:cubicBezTo>
                  <a:pt x="125258" y="1582867"/>
                  <a:pt x="145616" y="1580347"/>
                  <a:pt x="156983" y="1574517"/>
                </a:cubicBezTo>
                <a:cubicBezTo>
                  <a:pt x="170664" y="1567391"/>
                  <a:pt x="189637" y="1575409"/>
                  <a:pt x="200161" y="1558309"/>
                </a:cubicBezTo>
                <a:cubicBezTo>
                  <a:pt x="193836" y="1543987"/>
                  <a:pt x="182147" y="1546672"/>
                  <a:pt x="172865" y="1543625"/>
                </a:cubicBezTo>
                <a:cubicBezTo>
                  <a:pt x="145803" y="1534915"/>
                  <a:pt x="122629" y="1522568"/>
                  <a:pt x="113833" y="1486877"/>
                </a:cubicBezTo>
                <a:cubicBezTo>
                  <a:pt x="106841" y="1458035"/>
                  <a:pt x="98764" y="1433038"/>
                  <a:pt x="130259" y="1417104"/>
                </a:cubicBezTo>
                <a:cubicBezTo>
                  <a:pt x="143361" y="1410503"/>
                  <a:pt x="134942" y="1390400"/>
                  <a:pt x="124806" y="1381707"/>
                </a:cubicBezTo>
                <a:cubicBezTo>
                  <a:pt x="106676" y="1366279"/>
                  <a:pt x="89719" y="1344175"/>
                  <a:pt x="64899" y="1347643"/>
                </a:cubicBezTo>
                <a:cubicBezTo>
                  <a:pt x="49785" y="1349651"/>
                  <a:pt x="36751" y="1344386"/>
                  <a:pt x="23143" y="1338040"/>
                </a:cubicBezTo>
                <a:cubicBezTo>
                  <a:pt x="13369" y="1333488"/>
                  <a:pt x="2147" y="1330251"/>
                  <a:pt x="238" y="1316396"/>
                </a:cubicBezTo>
                <a:cubicBezTo>
                  <a:pt x="-1549" y="1303117"/>
                  <a:pt x="7055" y="1295665"/>
                  <a:pt x="16397" y="1290868"/>
                </a:cubicBezTo>
                <a:cubicBezTo>
                  <a:pt x="47602" y="1275196"/>
                  <a:pt x="75964" y="1255911"/>
                  <a:pt x="97388" y="1221030"/>
                </a:cubicBezTo>
                <a:cubicBezTo>
                  <a:pt x="75781" y="1209553"/>
                  <a:pt x="55900" y="1202130"/>
                  <a:pt x="39044" y="1189443"/>
                </a:cubicBezTo>
                <a:cubicBezTo>
                  <a:pt x="-1674" y="1158732"/>
                  <a:pt x="250186" y="981271"/>
                  <a:pt x="255077" y="936043"/>
                </a:cubicBezTo>
                <a:cubicBezTo>
                  <a:pt x="256595" y="922063"/>
                  <a:pt x="268439" y="905486"/>
                  <a:pt x="279850" y="899042"/>
                </a:cubicBezTo>
                <a:cubicBezTo>
                  <a:pt x="333337" y="868793"/>
                  <a:pt x="374447" y="817674"/>
                  <a:pt x="429912" y="790219"/>
                </a:cubicBezTo>
                <a:cubicBezTo>
                  <a:pt x="482237" y="764234"/>
                  <a:pt x="532712" y="733620"/>
                  <a:pt x="589343" y="701900"/>
                </a:cubicBezTo>
                <a:cubicBezTo>
                  <a:pt x="542122" y="662528"/>
                  <a:pt x="477386" y="682112"/>
                  <a:pt x="447520" y="617157"/>
                </a:cubicBezTo>
                <a:cubicBezTo>
                  <a:pt x="503736" y="586730"/>
                  <a:pt x="571135" y="593494"/>
                  <a:pt x="622996" y="553145"/>
                </a:cubicBezTo>
                <a:cubicBezTo>
                  <a:pt x="627421" y="549594"/>
                  <a:pt x="634727" y="550651"/>
                  <a:pt x="640836" y="550156"/>
                </a:cubicBezTo>
                <a:cubicBezTo>
                  <a:pt x="763142" y="539827"/>
                  <a:pt x="878989" y="501545"/>
                  <a:pt x="992451" y="457743"/>
                </a:cubicBezTo>
                <a:cubicBezTo>
                  <a:pt x="1155911" y="394880"/>
                  <a:pt x="1322116" y="341676"/>
                  <a:pt x="1489711" y="293398"/>
                </a:cubicBezTo>
                <a:cubicBezTo>
                  <a:pt x="1628184" y="253520"/>
                  <a:pt x="1768170" y="219146"/>
                  <a:pt x="1904023" y="170185"/>
                </a:cubicBezTo>
                <a:cubicBezTo>
                  <a:pt x="2049334" y="117807"/>
                  <a:pt x="2193909" y="62773"/>
                  <a:pt x="2338853" y="9468"/>
                </a:cubicBezTo>
                <a:cubicBezTo>
                  <a:pt x="2345422" y="7067"/>
                  <a:pt x="2352255" y="2452"/>
                  <a:pt x="2359436" y="699"/>
                </a:cubicBezTo>
                <a:close/>
              </a:path>
            </a:pathLst>
          </a:custGeom>
        </p:spPr>
      </p:pic>
      <p:pic>
        <p:nvPicPr>
          <p:cNvPr id="6" name="Obrázok 5" descr="Obrázok, na ktorom je vnútri, držiaci, malé, stôl&#10;&#10;Automaticky generovaný popis">
            <a:extLst>
              <a:ext uri="{FF2B5EF4-FFF2-40B4-BE49-F238E27FC236}">
                <a16:creationId xmlns:a16="http://schemas.microsoft.com/office/drawing/2014/main" id="{718C806A-6E87-4FF4-AD56-E459F4BD42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r="3" b="16146"/>
          <a:stretch/>
        </p:blipFill>
        <p:spPr>
          <a:xfrm>
            <a:off x="5258825" y="276066"/>
            <a:ext cx="2447925" cy="2438401"/>
          </a:xfrm>
          <a:custGeom>
            <a:avLst/>
            <a:gdLst/>
            <a:ahLst/>
            <a:cxnLst/>
            <a:rect l="l" t="t" r="r" b="b"/>
            <a:pathLst>
              <a:path w="2447925" h="2438401">
                <a:moveTo>
                  <a:pt x="389104" y="11"/>
                </a:moveTo>
                <a:cubicBezTo>
                  <a:pt x="394692" y="191"/>
                  <a:pt x="400473" y="2706"/>
                  <a:pt x="405710" y="3505"/>
                </a:cubicBezTo>
                <a:cubicBezTo>
                  <a:pt x="521317" y="21390"/>
                  <a:pt x="636924" y="40712"/>
                  <a:pt x="752658" y="57799"/>
                </a:cubicBezTo>
                <a:cubicBezTo>
                  <a:pt x="860856" y="73767"/>
                  <a:pt x="969819" y="77439"/>
                  <a:pt x="1078528" y="85743"/>
                </a:cubicBezTo>
                <a:cubicBezTo>
                  <a:pt x="1210102" y="95804"/>
                  <a:pt x="1341422" y="110016"/>
                  <a:pt x="1472230" y="132371"/>
                </a:cubicBezTo>
                <a:cubicBezTo>
                  <a:pt x="1563055" y="148021"/>
                  <a:pt x="1654774" y="158879"/>
                  <a:pt x="1746877" y="146424"/>
                </a:cubicBezTo>
                <a:cubicBezTo>
                  <a:pt x="1751474" y="145785"/>
                  <a:pt x="1756712" y="143709"/>
                  <a:pt x="1760544" y="145785"/>
                </a:cubicBezTo>
                <a:cubicBezTo>
                  <a:pt x="1805255" y="169100"/>
                  <a:pt x="1854051" y="152332"/>
                  <a:pt x="1900422" y="167023"/>
                </a:cubicBezTo>
                <a:cubicBezTo>
                  <a:pt x="1888542" y="223712"/>
                  <a:pt x="1837573" y="219081"/>
                  <a:pt x="1808831" y="258364"/>
                </a:cubicBezTo>
                <a:cubicBezTo>
                  <a:pt x="1855712" y="274012"/>
                  <a:pt x="1897867" y="289822"/>
                  <a:pt x="1940661" y="301638"/>
                </a:cubicBezTo>
                <a:cubicBezTo>
                  <a:pt x="1986010" y="314093"/>
                  <a:pt x="2024460" y="347787"/>
                  <a:pt x="2068785" y="362798"/>
                </a:cubicBezTo>
                <a:cubicBezTo>
                  <a:pt x="2078240" y="365992"/>
                  <a:pt x="2089608" y="377170"/>
                  <a:pt x="2092930" y="388028"/>
                </a:cubicBezTo>
                <a:cubicBezTo>
                  <a:pt x="2103660" y="423159"/>
                  <a:pt x="2317883" y="521686"/>
                  <a:pt x="2292591" y="552983"/>
                </a:cubicBezTo>
                <a:cubicBezTo>
                  <a:pt x="2282116" y="565918"/>
                  <a:pt x="2268576" y="575180"/>
                  <a:pt x="2254395" y="587955"/>
                </a:cubicBezTo>
                <a:cubicBezTo>
                  <a:pt x="2275729" y="612067"/>
                  <a:pt x="2299744" y="622607"/>
                  <a:pt x="2325293" y="629792"/>
                </a:cubicBezTo>
                <a:cubicBezTo>
                  <a:pt x="2332958" y="632028"/>
                  <a:pt x="2340494" y="636499"/>
                  <a:pt x="2341261" y="647358"/>
                </a:cubicBezTo>
                <a:cubicBezTo>
                  <a:pt x="2342027" y="658695"/>
                  <a:pt x="2334234" y="663165"/>
                  <a:pt x="2327720" y="668436"/>
                </a:cubicBezTo>
                <a:cubicBezTo>
                  <a:pt x="2318651" y="675781"/>
                  <a:pt x="2309836" y="682170"/>
                  <a:pt x="2298340" y="683127"/>
                </a:cubicBezTo>
                <a:cubicBezTo>
                  <a:pt x="2279433" y="684565"/>
                  <a:pt x="2270364" y="705004"/>
                  <a:pt x="2259378" y="720334"/>
                </a:cubicBezTo>
                <a:cubicBezTo>
                  <a:pt x="2253247" y="728957"/>
                  <a:pt x="2250180" y="746362"/>
                  <a:pt x="2260910" y="749397"/>
                </a:cubicBezTo>
                <a:cubicBezTo>
                  <a:pt x="2286715" y="756743"/>
                  <a:pt x="2284670" y="777981"/>
                  <a:pt x="2284033" y="802093"/>
                </a:cubicBezTo>
                <a:cubicBezTo>
                  <a:pt x="2283138" y="831955"/>
                  <a:pt x="2267936" y="845687"/>
                  <a:pt x="2249286" y="857185"/>
                </a:cubicBezTo>
                <a:cubicBezTo>
                  <a:pt x="2242899" y="861176"/>
                  <a:pt x="2233830" y="861017"/>
                  <a:pt x="2231402" y="873473"/>
                </a:cubicBezTo>
                <a:cubicBezTo>
                  <a:pt x="2241877" y="885289"/>
                  <a:pt x="2254651" y="875709"/>
                  <a:pt x="2265893" y="879061"/>
                </a:cubicBezTo>
                <a:cubicBezTo>
                  <a:pt x="2275218" y="881776"/>
                  <a:pt x="2290675" y="880339"/>
                  <a:pt x="2277900" y="902056"/>
                </a:cubicBezTo>
                <a:cubicBezTo>
                  <a:pt x="2274196" y="908284"/>
                  <a:pt x="2278539" y="913075"/>
                  <a:pt x="2283266" y="913554"/>
                </a:cubicBezTo>
                <a:cubicBezTo>
                  <a:pt x="2321077" y="918504"/>
                  <a:pt x="2303704" y="962418"/>
                  <a:pt x="2315840" y="985572"/>
                </a:cubicBezTo>
                <a:cubicBezTo>
                  <a:pt x="2319161" y="991959"/>
                  <a:pt x="2315584" y="1002977"/>
                  <a:pt x="2310347" y="1005692"/>
                </a:cubicBezTo>
                <a:cubicBezTo>
                  <a:pt x="2276878" y="1023578"/>
                  <a:pt x="2272280" y="1066213"/>
                  <a:pt x="2256056" y="1102941"/>
                </a:cubicBezTo>
                <a:cubicBezTo>
                  <a:pt x="2273685" y="1117472"/>
                  <a:pt x="2294762" y="1120666"/>
                  <a:pt x="2313796" y="1130087"/>
                </a:cubicBezTo>
                <a:cubicBezTo>
                  <a:pt x="2333596" y="1139988"/>
                  <a:pt x="2333596" y="1147334"/>
                  <a:pt x="2317245" y="1176076"/>
                </a:cubicBezTo>
                <a:cubicBezTo>
                  <a:pt x="2359783" y="1182305"/>
                  <a:pt x="2359783" y="1182305"/>
                  <a:pt x="2346626" y="1227495"/>
                </a:cubicBezTo>
                <a:cubicBezTo>
                  <a:pt x="2382267" y="1231648"/>
                  <a:pt x="2405771" y="1253045"/>
                  <a:pt x="2411263" y="1299834"/>
                </a:cubicBezTo>
                <a:cubicBezTo>
                  <a:pt x="2413946" y="1322509"/>
                  <a:pt x="2430041" y="1333207"/>
                  <a:pt x="2447925" y="1348378"/>
                </a:cubicBezTo>
                <a:cubicBezTo>
                  <a:pt x="2425699" y="1363069"/>
                  <a:pt x="2410624" y="1393728"/>
                  <a:pt x="2384693" y="1361311"/>
                </a:cubicBezTo>
                <a:cubicBezTo>
                  <a:pt x="2375241" y="1349495"/>
                  <a:pt x="2376133" y="1364506"/>
                  <a:pt x="2374857" y="1368817"/>
                </a:cubicBezTo>
                <a:cubicBezTo>
                  <a:pt x="2371792" y="1379356"/>
                  <a:pt x="2378178" y="1386383"/>
                  <a:pt x="2382394" y="1394366"/>
                </a:cubicBezTo>
                <a:cubicBezTo>
                  <a:pt x="2386481" y="1402351"/>
                  <a:pt x="2391336" y="1410814"/>
                  <a:pt x="2392486" y="1419758"/>
                </a:cubicBezTo>
                <a:cubicBezTo>
                  <a:pt x="2393252" y="1425985"/>
                  <a:pt x="2389547" y="1435086"/>
                  <a:pt x="2385460" y="1439718"/>
                </a:cubicBezTo>
                <a:cubicBezTo>
                  <a:pt x="2363998" y="1464150"/>
                  <a:pt x="2376773" y="1519082"/>
                  <a:pt x="2336150" y="1526108"/>
                </a:cubicBezTo>
                <a:cubicBezTo>
                  <a:pt x="2317883" y="1529301"/>
                  <a:pt x="2309070" y="1549422"/>
                  <a:pt x="2295657" y="1560440"/>
                </a:cubicBezTo>
                <a:cubicBezTo>
                  <a:pt x="2249031" y="1598924"/>
                  <a:pt x="2217861" y="1648426"/>
                  <a:pt x="2203427" y="1716453"/>
                </a:cubicBezTo>
                <a:cubicBezTo>
                  <a:pt x="2199467" y="1735296"/>
                  <a:pt x="2184265" y="1750466"/>
                  <a:pt x="2174429" y="1767073"/>
                </a:cubicBezTo>
                <a:cubicBezTo>
                  <a:pt x="2179156" y="1779209"/>
                  <a:pt x="2204960" y="1753021"/>
                  <a:pt x="2195890" y="1784957"/>
                </a:cubicBezTo>
                <a:cubicBezTo>
                  <a:pt x="2188992" y="1808911"/>
                  <a:pt x="2171363" y="1823762"/>
                  <a:pt x="2154756" y="1837974"/>
                </a:cubicBezTo>
                <a:cubicBezTo>
                  <a:pt x="2135851" y="1854102"/>
                  <a:pt x="2114901" y="1867036"/>
                  <a:pt x="2106342" y="1896897"/>
                </a:cubicBezTo>
                <a:cubicBezTo>
                  <a:pt x="2104554" y="1903285"/>
                  <a:pt x="2098806" y="1909992"/>
                  <a:pt x="2093696" y="1912548"/>
                </a:cubicBezTo>
                <a:cubicBezTo>
                  <a:pt x="1827225" y="2438073"/>
                  <a:pt x="1171270" y="2441585"/>
                  <a:pt x="1095646" y="2437912"/>
                </a:cubicBezTo>
                <a:cubicBezTo>
                  <a:pt x="1004055" y="2433281"/>
                  <a:pt x="917445" y="2400865"/>
                  <a:pt x="832498" y="2360464"/>
                </a:cubicBezTo>
                <a:cubicBezTo>
                  <a:pt x="796601" y="2343378"/>
                  <a:pt x="763261" y="2319107"/>
                  <a:pt x="728386" y="2300264"/>
                </a:cubicBezTo>
                <a:cubicBezTo>
                  <a:pt x="680228" y="2274234"/>
                  <a:pt x="643055" y="2224572"/>
                  <a:pt x="595024" y="2203653"/>
                </a:cubicBezTo>
                <a:cubicBezTo>
                  <a:pt x="545588" y="2182095"/>
                  <a:pt x="503305" y="2142654"/>
                  <a:pt x="452463" y="2125886"/>
                </a:cubicBezTo>
                <a:cubicBezTo>
                  <a:pt x="425637" y="2116944"/>
                  <a:pt x="399706" y="2100816"/>
                  <a:pt x="403921" y="2054667"/>
                </a:cubicBezTo>
                <a:cubicBezTo>
                  <a:pt x="405071" y="2041572"/>
                  <a:pt x="398046" y="2030875"/>
                  <a:pt x="386931" y="2034707"/>
                </a:cubicBezTo>
                <a:cubicBezTo>
                  <a:pt x="365727" y="2041892"/>
                  <a:pt x="356146" y="2022889"/>
                  <a:pt x="344393" y="2008677"/>
                </a:cubicBezTo>
                <a:cubicBezTo>
                  <a:pt x="323444" y="1983447"/>
                  <a:pt x="303517" y="1956620"/>
                  <a:pt x="270175" y="1952468"/>
                </a:cubicBezTo>
                <a:cubicBezTo>
                  <a:pt x="276562" y="1932666"/>
                  <a:pt x="287420" y="1935541"/>
                  <a:pt x="297384" y="1939693"/>
                </a:cubicBezTo>
                <a:cubicBezTo>
                  <a:pt x="323571" y="1950553"/>
                  <a:pt x="349503" y="1962848"/>
                  <a:pt x="375690" y="1973707"/>
                </a:cubicBezTo>
                <a:cubicBezTo>
                  <a:pt x="392808" y="1980733"/>
                  <a:pt x="409798" y="1990633"/>
                  <a:pt x="432664" y="1982807"/>
                </a:cubicBezTo>
                <a:cubicBezTo>
                  <a:pt x="412991" y="1942887"/>
                  <a:pt x="379523" y="1935701"/>
                  <a:pt x="352441" y="1923406"/>
                </a:cubicBezTo>
                <a:cubicBezTo>
                  <a:pt x="318590" y="1907916"/>
                  <a:pt x="298662" y="1878693"/>
                  <a:pt x="274774" y="1846117"/>
                </a:cubicBezTo>
                <a:cubicBezTo>
                  <a:pt x="299684" y="1838293"/>
                  <a:pt x="315140" y="1862246"/>
                  <a:pt x="334685" y="1860968"/>
                </a:cubicBezTo>
                <a:cubicBezTo>
                  <a:pt x="335707" y="1856817"/>
                  <a:pt x="337495" y="1850749"/>
                  <a:pt x="337240" y="1850588"/>
                </a:cubicBezTo>
                <a:cubicBezTo>
                  <a:pt x="305304" y="1832704"/>
                  <a:pt x="290359" y="1799170"/>
                  <a:pt x="285376" y="1758609"/>
                </a:cubicBezTo>
                <a:cubicBezTo>
                  <a:pt x="282821" y="1737691"/>
                  <a:pt x="271197" y="1731144"/>
                  <a:pt x="259700" y="1721563"/>
                </a:cubicBezTo>
                <a:cubicBezTo>
                  <a:pt x="219589" y="1687550"/>
                  <a:pt x="177179" y="1656731"/>
                  <a:pt x="144221" y="1609943"/>
                </a:cubicBezTo>
                <a:cubicBezTo>
                  <a:pt x="182288" y="1616171"/>
                  <a:pt x="212818" y="1646670"/>
                  <a:pt x="253825" y="1659765"/>
                </a:cubicBezTo>
                <a:cubicBezTo>
                  <a:pt x="221250" y="1608346"/>
                  <a:pt x="179095" y="1582317"/>
                  <a:pt x="140644" y="1551178"/>
                </a:cubicBezTo>
                <a:cubicBezTo>
                  <a:pt x="123143" y="1536966"/>
                  <a:pt x="106921" y="1518762"/>
                  <a:pt x="85716" y="1511097"/>
                </a:cubicBezTo>
                <a:cubicBezTo>
                  <a:pt x="78178" y="1508383"/>
                  <a:pt x="65787" y="1502634"/>
                  <a:pt x="71791" y="1487464"/>
                </a:cubicBezTo>
                <a:cubicBezTo>
                  <a:pt x="76900" y="1474849"/>
                  <a:pt x="86992" y="1478680"/>
                  <a:pt x="96190" y="1482354"/>
                </a:cubicBezTo>
                <a:cubicBezTo>
                  <a:pt x="118290" y="1491457"/>
                  <a:pt x="141156" y="1491615"/>
                  <a:pt x="171047" y="1491457"/>
                </a:cubicBezTo>
                <a:cubicBezTo>
                  <a:pt x="146010" y="1449778"/>
                  <a:pt x="100149" y="1462234"/>
                  <a:pt x="78689" y="1418479"/>
                </a:cubicBezTo>
                <a:cubicBezTo>
                  <a:pt x="105515" y="1410814"/>
                  <a:pt x="126209" y="1426623"/>
                  <a:pt x="147926" y="1429657"/>
                </a:cubicBezTo>
                <a:cubicBezTo>
                  <a:pt x="167597" y="1432372"/>
                  <a:pt x="172452" y="1425027"/>
                  <a:pt x="167854" y="1400914"/>
                </a:cubicBezTo>
                <a:cubicBezTo>
                  <a:pt x="160701" y="1363387"/>
                  <a:pt x="171431" y="1344225"/>
                  <a:pt x="200045" y="1354445"/>
                </a:cubicBezTo>
                <a:cubicBezTo>
                  <a:pt x="226614" y="1364026"/>
                  <a:pt x="229425" y="1349975"/>
                  <a:pt x="222271" y="1328576"/>
                </a:cubicBezTo>
                <a:cubicBezTo>
                  <a:pt x="212052" y="1297439"/>
                  <a:pt x="223676" y="1273326"/>
                  <a:pt x="231597" y="1247137"/>
                </a:cubicBezTo>
                <a:cubicBezTo>
                  <a:pt x="243733" y="1207215"/>
                  <a:pt x="238623" y="1187734"/>
                  <a:pt x="212435" y="1158032"/>
                </a:cubicBezTo>
                <a:cubicBezTo>
                  <a:pt x="197746" y="1141424"/>
                  <a:pt x="181906" y="1127373"/>
                  <a:pt x="160572" y="1113001"/>
                </a:cubicBezTo>
                <a:cubicBezTo>
                  <a:pt x="209753" y="1105177"/>
                  <a:pt x="158145" y="1078828"/>
                  <a:pt x="175518" y="1062380"/>
                </a:cubicBezTo>
                <a:cubicBezTo>
                  <a:pt x="210264" y="1055674"/>
                  <a:pt x="238623" y="1108051"/>
                  <a:pt x="285888" y="1093041"/>
                </a:cubicBezTo>
                <a:cubicBezTo>
                  <a:pt x="227510" y="1047688"/>
                  <a:pt x="162999" y="1032839"/>
                  <a:pt x="120717" y="972478"/>
                </a:cubicBezTo>
                <a:cubicBezTo>
                  <a:pt x="130425" y="958744"/>
                  <a:pt x="140133" y="971520"/>
                  <a:pt x="148437" y="966410"/>
                </a:cubicBezTo>
                <a:cubicBezTo>
                  <a:pt x="148181" y="963216"/>
                  <a:pt x="148821" y="958425"/>
                  <a:pt x="147287" y="956989"/>
                </a:cubicBezTo>
                <a:cubicBezTo>
                  <a:pt x="115735" y="924093"/>
                  <a:pt x="115223" y="923295"/>
                  <a:pt x="149075" y="899022"/>
                </a:cubicBezTo>
                <a:cubicBezTo>
                  <a:pt x="160956" y="890559"/>
                  <a:pt x="159933" y="883053"/>
                  <a:pt x="153675" y="872355"/>
                </a:cubicBezTo>
                <a:cubicBezTo>
                  <a:pt x="149203" y="864849"/>
                  <a:pt x="143838" y="858142"/>
                  <a:pt x="146393" y="841695"/>
                </a:cubicBezTo>
                <a:cubicBezTo>
                  <a:pt x="164915" y="862774"/>
                  <a:pt x="254463" y="855907"/>
                  <a:pt x="270303" y="853671"/>
                </a:cubicBezTo>
                <a:cubicBezTo>
                  <a:pt x="288059" y="851276"/>
                  <a:pt x="305560" y="841056"/>
                  <a:pt x="324209" y="846644"/>
                </a:cubicBezTo>
                <a:cubicBezTo>
                  <a:pt x="339156" y="851118"/>
                  <a:pt x="408392" y="894392"/>
                  <a:pt x="418229" y="844729"/>
                </a:cubicBezTo>
                <a:cubicBezTo>
                  <a:pt x="418740" y="842334"/>
                  <a:pt x="446715" y="847923"/>
                  <a:pt x="461789" y="850637"/>
                </a:cubicBezTo>
                <a:cubicBezTo>
                  <a:pt x="475074" y="852873"/>
                  <a:pt x="490020" y="862774"/>
                  <a:pt x="498962" y="842973"/>
                </a:cubicBezTo>
                <a:cubicBezTo>
                  <a:pt x="504200" y="831316"/>
                  <a:pt x="482610" y="808800"/>
                  <a:pt x="463321" y="806884"/>
                </a:cubicBezTo>
                <a:cubicBezTo>
                  <a:pt x="446587" y="805127"/>
                  <a:pt x="429086" y="802572"/>
                  <a:pt x="413118" y="807362"/>
                </a:cubicBezTo>
                <a:cubicBezTo>
                  <a:pt x="393447" y="813112"/>
                  <a:pt x="382845" y="803850"/>
                  <a:pt x="377350" y="783890"/>
                </a:cubicBezTo>
                <a:cubicBezTo>
                  <a:pt x="371220" y="761853"/>
                  <a:pt x="359467" y="751632"/>
                  <a:pt x="343244" y="741412"/>
                </a:cubicBezTo>
                <a:cubicBezTo>
                  <a:pt x="303898" y="716662"/>
                  <a:pt x="266087" y="688078"/>
                  <a:pt x="222910" y="673706"/>
                </a:cubicBezTo>
                <a:cubicBezTo>
                  <a:pt x="214351" y="670831"/>
                  <a:pt x="204899" y="666998"/>
                  <a:pt x="200939" y="647997"/>
                </a:cubicBezTo>
                <a:cubicBezTo>
                  <a:pt x="317823" y="676420"/>
                  <a:pt x="424361" y="750515"/>
                  <a:pt x="544949" y="746203"/>
                </a:cubicBezTo>
                <a:cubicBezTo>
                  <a:pt x="511991" y="722729"/>
                  <a:pt x="473797" y="721451"/>
                  <a:pt x="438667" y="705004"/>
                </a:cubicBezTo>
                <a:cubicBezTo>
                  <a:pt x="463577" y="692708"/>
                  <a:pt x="486954" y="705483"/>
                  <a:pt x="510587" y="712510"/>
                </a:cubicBezTo>
                <a:cubicBezTo>
                  <a:pt x="530387" y="718257"/>
                  <a:pt x="548270" y="719216"/>
                  <a:pt x="550442" y="684884"/>
                </a:cubicBezTo>
                <a:cubicBezTo>
                  <a:pt x="549675" y="682649"/>
                  <a:pt x="549803" y="679774"/>
                  <a:pt x="549931" y="677060"/>
                </a:cubicBezTo>
                <a:cubicBezTo>
                  <a:pt x="543287" y="662847"/>
                  <a:pt x="532941" y="655502"/>
                  <a:pt x="520678" y="651349"/>
                </a:cubicBezTo>
                <a:cubicBezTo>
                  <a:pt x="513268" y="648794"/>
                  <a:pt x="503433" y="644962"/>
                  <a:pt x="503560" y="634743"/>
                </a:cubicBezTo>
                <a:cubicBezTo>
                  <a:pt x="503943" y="596897"/>
                  <a:pt x="480311" y="585878"/>
                  <a:pt x="456679" y="574860"/>
                </a:cubicBezTo>
                <a:cubicBezTo>
                  <a:pt x="469836" y="556018"/>
                  <a:pt x="480183" y="569910"/>
                  <a:pt x="490147" y="568473"/>
                </a:cubicBezTo>
                <a:cubicBezTo>
                  <a:pt x="496662" y="567515"/>
                  <a:pt x="502538" y="565759"/>
                  <a:pt x="502538" y="556018"/>
                </a:cubicBezTo>
                <a:cubicBezTo>
                  <a:pt x="502666" y="547873"/>
                  <a:pt x="499600" y="538611"/>
                  <a:pt x="493213" y="538453"/>
                </a:cubicBezTo>
                <a:cubicBezTo>
                  <a:pt x="453230" y="537015"/>
                  <a:pt x="431131" y="484638"/>
                  <a:pt x="389614" y="484478"/>
                </a:cubicBezTo>
                <a:cubicBezTo>
                  <a:pt x="364832" y="484478"/>
                  <a:pt x="402517" y="454937"/>
                  <a:pt x="381567" y="442640"/>
                </a:cubicBezTo>
                <a:cubicBezTo>
                  <a:pt x="376967" y="439925"/>
                  <a:pt x="393575" y="435775"/>
                  <a:pt x="400984" y="436413"/>
                </a:cubicBezTo>
                <a:cubicBezTo>
                  <a:pt x="408265" y="437051"/>
                  <a:pt x="414780" y="444876"/>
                  <a:pt x="423594" y="439287"/>
                </a:cubicBezTo>
                <a:cubicBezTo>
                  <a:pt x="428448" y="419327"/>
                  <a:pt x="415930" y="411981"/>
                  <a:pt x="405582" y="406392"/>
                </a:cubicBezTo>
                <a:cubicBezTo>
                  <a:pt x="381694" y="393457"/>
                  <a:pt x="358445" y="377809"/>
                  <a:pt x="332258" y="373177"/>
                </a:cubicBezTo>
                <a:cubicBezTo>
                  <a:pt x="322934" y="371581"/>
                  <a:pt x="345671" y="350183"/>
                  <a:pt x="350141" y="342678"/>
                </a:cubicBezTo>
                <a:cubicBezTo>
                  <a:pt x="244754" y="263793"/>
                  <a:pt x="118034" y="267785"/>
                  <a:pt x="0" y="204070"/>
                </a:cubicBezTo>
                <a:cubicBezTo>
                  <a:pt x="26060" y="191616"/>
                  <a:pt x="45221" y="200717"/>
                  <a:pt x="62977" y="202634"/>
                </a:cubicBezTo>
                <a:cubicBezTo>
                  <a:pt x="107303" y="207423"/>
                  <a:pt x="151120" y="217323"/>
                  <a:pt x="195318" y="223232"/>
                </a:cubicBezTo>
                <a:cubicBezTo>
                  <a:pt x="217034" y="226107"/>
                  <a:pt x="237217" y="236965"/>
                  <a:pt x="261488" y="219720"/>
                </a:cubicBezTo>
                <a:cubicBezTo>
                  <a:pt x="277711" y="208222"/>
                  <a:pt x="303644" y="220677"/>
                  <a:pt x="323571" y="230897"/>
                </a:cubicBezTo>
                <a:cubicBezTo>
                  <a:pt x="340050" y="239360"/>
                  <a:pt x="355762" y="241596"/>
                  <a:pt x="377607" y="230897"/>
                </a:cubicBezTo>
                <a:cubicBezTo>
                  <a:pt x="357807" y="224351"/>
                  <a:pt x="342605" y="218602"/>
                  <a:pt x="327020" y="214610"/>
                </a:cubicBezTo>
                <a:cubicBezTo>
                  <a:pt x="314630" y="211416"/>
                  <a:pt x="344138" y="198481"/>
                  <a:pt x="359211" y="200079"/>
                </a:cubicBezTo>
                <a:cubicBezTo>
                  <a:pt x="380289" y="202313"/>
                  <a:pt x="368409" y="194010"/>
                  <a:pt x="364832" y="182513"/>
                </a:cubicBezTo>
                <a:cubicBezTo>
                  <a:pt x="361000" y="170217"/>
                  <a:pt x="372369" y="166385"/>
                  <a:pt x="379523" y="168939"/>
                </a:cubicBezTo>
                <a:cubicBezTo>
                  <a:pt x="406987" y="179000"/>
                  <a:pt x="434324" y="161274"/>
                  <a:pt x="462684" y="175647"/>
                </a:cubicBezTo>
                <a:cubicBezTo>
                  <a:pt x="455530" y="140196"/>
                  <a:pt x="440072" y="124706"/>
                  <a:pt x="407754" y="119756"/>
                </a:cubicBezTo>
                <a:cubicBezTo>
                  <a:pt x="395618" y="117840"/>
                  <a:pt x="382972" y="120714"/>
                  <a:pt x="372497" y="110493"/>
                </a:cubicBezTo>
                <a:cubicBezTo>
                  <a:pt x="366492" y="104587"/>
                  <a:pt x="359723" y="97560"/>
                  <a:pt x="364449" y="86701"/>
                </a:cubicBezTo>
                <a:cubicBezTo>
                  <a:pt x="367771" y="79036"/>
                  <a:pt x="374924" y="79036"/>
                  <a:pt x="380801" y="81591"/>
                </a:cubicBezTo>
                <a:cubicBezTo>
                  <a:pt x="407115" y="92930"/>
                  <a:pt x="434580" y="97081"/>
                  <a:pt x="462044" y="101233"/>
                </a:cubicBezTo>
                <a:cubicBezTo>
                  <a:pt x="466260" y="101871"/>
                  <a:pt x="470986" y="103948"/>
                  <a:pt x="475713" y="93408"/>
                </a:cubicBezTo>
                <a:cubicBezTo>
                  <a:pt x="424361" y="76321"/>
                  <a:pt x="375563" y="52050"/>
                  <a:pt x="322805" y="42628"/>
                </a:cubicBezTo>
                <a:cubicBezTo>
                  <a:pt x="323571" y="38157"/>
                  <a:pt x="324337" y="33686"/>
                  <a:pt x="325104" y="29215"/>
                </a:cubicBezTo>
                <a:cubicBezTo>
                  <a:pt x="366365" y="35602"/>
                  <a:pt x="407626" y="41989"/>
                  <a:pt x="459744" y="49974"/>
                </a:cubicBezTo>
                <a:cubicBezTo>
                  <a:pt x="427682" y="24583"/>
                  <a:pt x="397407" y="33047"/>
                  <a:pt x="373647" y="10532"/>
                </a:cubicBezTo>
                <a:cubicBezTo>
                  <a:pt x="378118" y="1988"/>
                  <a:pt x="383515" y="-168"/>
                  <a:pt x="389104" y="11"/>
                </a:cubicBezTo>
                <a:close/>
              </a:path>
            </a:pathLst>
          </a:custGeom>
        </p:spPr>
      </p:pic>
      <p:pic>
        <p:nvPicPr>
          <p:cNvPr id="9" name="Obrázok 8" descr="Obrázok, na ktorom je trávnik, vták, koláč, ovocie&#10;&#10;Automaticky generovaný popis">
            <a:extLst>
              <a:ext uri="{FF2B5EF4-FFF2-40B4-BE49-F238E27FC236}">
                <a16:creationId xmlns:a16="http://schemas.microsoft.com/office/drawing/2014/main" id="{34F74073-1C8E-4AED-A0FF-BE1FB64BD8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4790" b="-2"/>
          <a:stretch/>
        </p:blipFill>
        <p:spPr>
          <a:xfrm>
            <a:off x="7768679" y="10"/>
            <a:ext cx="4423321" cy="3536492"/>
          </a:xfrm>
          <a:custGeom>
            <a:avLst/>
            <a:gdLst/>
            <a:ahLst/>
            <a:cxnLst/>
            <a:rect l="l" t="t" r="r" b="b"/>
            <a:pathLst>
              <a:path w="4423321" h="3536502">
                <a:moveTo>
                  <a:pt x="457314" y="0"/>
                </a:moveTo>
                <a:lnTo>
                  <a:pt x="4423321" y="0"/>
                </a:lnTo>
                <a:lnTo>
                  <a:pt x="4423321" y="3126414"/>
                </a:lnTo>
                <a:lnTo>
                  <a:pt x="4346309" y="3175480"/>
                </a:lnTo>
                <a:cubicBezTo>
                  <a:pt x="4294442" y="3210524"/>
                  <a:pt x="4242535" y="3246793"/>
                  <a:pt x="4183946" y="3271738"/>
                </a:cubicBezTo>
                <a:cubicBezTo>
                  <a:pt x="4099090" y="3307854"/>
                  <a:pt x="4017967" y="3354374"/>
                  <a:pt x="3930624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2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19"/>
                  <a:pt x="466852" y="976870"/>
                </a:cubicBezTo>
                <a:cubicBezTo>
                  <a:pt x="427377" y="906474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3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4"/>
                  <a:pt x="526840" y="537055"/>
                </a:cubicBezTo>
                <a:cubicBezTo>
                  <a:pt x="520932" y="513182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7"/>
                  <a:pt x="430782" y="199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0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0E0B282-9AAD-4C2E-94A4-9833D364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0C128F-8CDF-41F1-B8A3-BCF331BD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Niekedy potrebuje aj les pomoc...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5CA7B7-1F57-41E1-82DE-E2E549E27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1900"/>
              <a:t>A na pomoc prídu ujovia lesníci, keď silný vietor zvalí stromy alebo ich zničí požiar.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/>
              <a:t>Pozbierajú z lesa semienka, z ktorých vypestujú mladé rastlinky, toto miesto sa nazýva lesná škôlka. Mladé stromčeky potom vysadia na určené miesta a vyrastie z nich nový les.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900"/>
              <a:t>Pozrite, sú ako školáci, poslušne stoja na svojom mieste</a:t>
            </a:r>
          </a:p>
        </p:txBody>
      </p:sp>
      <p:pic>
        <p:nvPicPr>
          <p:cNvPr id="5" name="Obrázok 4" descr="Obrázok, na ktorom je vonkajšie, trávnik, rastlina, pole&#10;&#10;Automaticky generovaný popis">
            <a:extLst>
              <a:ext uri="{FF2B5EF4-FFF2-40B4-BE49-F238E27FC236}">
                <a16:creationId xmlns:a16="http://schemas.microsoft.com/office/drawing/2014/main" id="{9E939945-D6AF-449F-B0BB-88E1E9923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28102"/>
          <a:stretch/>
        </p:blipFill>
        <p:spPr>
          <a:xfrm>
            <a:off x="8452968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Obrázok 6" descr="Obrázok, na ktorom je vonkajšie, trávnik, špina, strana&#10;&#10;Automaticky generovaný popis">
            <a:extLst>
              <a:ext uri="{FF2B5EF4-FFF2-40B4-BE49-F238E27FC236}">
                <a16:creationId xmlns:a16="http://schemas.microsoft.com/office/drawing/2014/main" id="{4E9B0477-5BD8-4BCE-BE09-92B03C7B5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3536" b="1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026" name="Picture 2" descr="Lesná škôlka - Mestské lesy Dobšiná">
            <a:extLst>
              <a:ext uri="{FF2B5EF4-FFF2-40B4-BE49-F238E27FC236}">
                <a16:creationId xmlns:a16="http://schemas.microsoft.com/office/drawing/2014/main" id="{938F411A-3E96-403B-965B-00C4E0B8A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" b="-2"/>
          <a:stretch/>
        </p:blipFill>
        <p:spPr bwMode="auto"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19BE3D10-0613-4FEC-AD7B-8EC368119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50" y="371719"/>
            <a:ext cx="1277874" cy="21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2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4CD7A41-7BCF-4678-A824-C30F18779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rávnik, vonkajšie, rastlina, strom&#10;&#10;Automaticky generovaný popis">
            <a:extLst>
              <a:ext uri="{FF2B5EF4-FFF2-40B4-BE49-F238E27FC236}">
                <a16:creationId xmlns:a16="http://schemas.microsoft.com/office/drawing/2014/main" id="{643B83D9-512D-4BA0-A962-C44558B7D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3033" b="1"/>
          <a:stretch/>
        </p:blipFill>
        <p:spPr>
          <a:xfrm>
            <a:off x="4517409" y="-1"/>
            <a:ext cx="4385960" cy="3383280"/>
          </a:xfrm>
          <a:custGeom>
            <a:avLst/>
            <a:gdLst/>
            <a:ahLst/>
            <a:cxnLst/>
            <a:rect l="l" t="t" r="r" b="b"/>
            <a:pathLst>
              <a:path w="4385960" h="3383280">
                <a:moveTo>
                  <a:pt x="0" y="0"/>
                </a:moveTo>
                <a:lnTo>
                  <a:pt x="4385960" y="0"/>
                </a:lnTo>
                <a:lnTo>
                  <a:pt x="4385960" y="3383280"/>
                </a:lnTo>
                <a:lnTo>
                  <a:pt x="1397663" y="3383280"/>
                </a:lnTo>
                <a:lnTo>
                  <a:pt x="1390636" y="3381439"/>
                </a:lnTo>
                <a:cubicBezTo>
                  <a:pt x="1314474" y="3347689"/>
                  <a:pt x="1435315" y="3276494"/>
                  <a:pt x="1386979" y="3229806"/>
                </a:cubicBezTo>
                <a:cubicBezTo>
                  <a:pt x="1273588" y="3208464"/>
                  <a:pt x="1183456" y="3379203"/>
                  <a:pt x="1029362" y="3329403"/>
                </a:cubicBezTo>
                <a:cubicBezTo>
                  <a:pt x="1215438" y="3183564"/>
                  <a:pt x="1424776" y="3137323"/>
                  <a:pt x="1561426" y="2941685"/>
                </a:cubicBezTo>
                <a:cubicBezTo>
                  <a:pt x="1529444" y="2899001"/>
                  <a:pt x="1497462" y="2941685"/>
                  <a:pt x="1471295" y="2923899"/>
                </a:cubicBezTo>
                <a:cubicBezTo>
                  <a:pt x="1471295" y="2913228"/>
                  <a:pt x="1166012" y="2980813"/>
                  <a:pt x="1148567" y="2703363"/>
                </a:cubicBezTo>
                <a:cubicBezTo>
                  <a:pt x="1142752" y="2703363"/>
                  <a:pt x="1136937" y="2703363"/>
                  <a:pt x="1131123" y="2692690"/>
                </a:cubicBezTo>
                <a:cubicBezTo>
                  <a:pt x="1099141" y="2653564"/>
                  <a:pt x="1128215" y="2561081"/>
                  <a:pt x="1075881" y="2553966"/>
                </a:cubicBezTo>
                <a:cubicBezTo>
                  <a:pt x="1017731" y="2546852"/>
                  <a:pt x="962490" y="2514838"/>
                  <a:pt x="901434" y="2532624"/>
                </a:cubicBezTo>
                <a:cubicBezTo>
                  <a:pt x="854914" y="2546852"/>
                  <a:pt x="805488" y="2564637"/>
                  <a:pt x="756061" y="2564637"/>
                </a:cubicBezTo>
                <a:cubicBezTo>
                  <a:pt x="703727" y="2564637"/>
                  <a:pt x="631041" y="2685577"/>
                  <a:pt x="599058" y="2525510"/>
                </a:cubicBezTo>
                <a:cubicBezTo>
                  <a:pt x="599058" y="2518396"/>
                  <a:pt x="508927" y="2536182"/>
                  <a:pt x="459501" y="2543295"/>
                </a:cubicBezTo>
                <a:cubicBezTo>
                  <a:pt x="418796" y="2550409"/>
                  <a:pt x="369369" y="2582423"/>
                  <a:pt x="340295" y="2518396"/>
                </a:cubicBezTo>
                <a:cubicBezTo>
                  <a:pt x="325758" y="2479268"/>
                  <a:pt x="395537" y="2408127"/>
                  <a:pt x="456593" y="2401013"/>
                </a:cubicBezTo>
                <a:cubicBezTo>
                  <a:pt x="511834" y="2393899"/>
                  <a:pt x="567076" y="2386785"/>
                  <a:pt x="619410" y="2401013"/>
                </a:cubicBezTo>
                <a:cubicBezTo>
                  <a:pt x="683374" y="2418797"/>
                  <a:pt x="718264" y="2390341"/>
                  <a:pt x="735709" y="2326315"/>
                </a:cubicBezTo>
                <a:cubicBezTo>
                  <a:pt x="756061" y="2258732"/>
                  <a:pt x="793858" y="2223160"/>
                  <a:pt x="846192" y="2191147"/>
                </a:cubicBezTo>
                <a:cubicBezTo>
                  <a:pt x="974120" y="2112892"/>
                  <a:pt x="1096233" y="2020408"/>
                  <a:pt x="1235791" y="1974166"/>
                </a:cubicBezTo>
                <a:cubicBezTo>
                  <a:pt x="1261958" y="1967052"/>
                  <a:pt x="1293940" y="1952824"/>
                  <a:pt x="1305570" y="1892354"/>
                </a:cubicBezTo>
                <a:cubicBezTo>
                  <a:pt x="927601" y="1984837"/>
                  <a:pt x="584521" y="2223160"/>
                  <a:pt x="194922" y="2208932"/>
                </a:cubicBezTo>
                <a:cubicBezTo>
                  <a:pt x="299591" y="2134234"/>
                  <a:pt x="424611" y="2130677"/>
                  <a:pt x="538002" y="2077321"/>
                </a:cubicBezTo>
                <a:cubicBezTo>
                  <a:pt x="456593" y="2038193"/>
                  <a:pt x="380999" y="2080878"/>
                  <a:pt x="305405" y="2102220"/>
                </a:cubicBezTo>
                <a:cubicBezTo>
                  <a:pt x="241441" y="2120005"/>
                  <a:pt x="183292" y="2123563"/>
                  <a:pt x="177477" y="2013293"/>
                </a:cubicBezTo>
                <a:cubicBezTo>
                  <a:pt x="177477" y="2002623"/>
                  <a:pt x="177477" y="1995508"/>
                  <a:pt x="177477" y="1984837"/>
                </a:cubicBezTo>
                <a:cubicBezTo>
                  <a:pt x="200737" y="1938596"/>
                  <a:pt x="232719" y="1917253"/>
                  <a:pt x="273423" y="1903026"/>
                </a:cubicBezTo>
                <a:cubicBezTo>
                  <a:pt x="296683" y="1895911"/>
                  <a:pt x="328665" y="1881684"/>
                  <a:pt x="328665" y="1849669"/>
                </a:cubicBezTo>
                <a:cubicBezTo>
                  <a:pt x="325758" y="1728730"/>
                  <a:pt x="404259" y="1693159"/>
                  <a:pt x="479852" y="1657588"/>
                </a:cubicBezTo>
                <a:cubicBezTo>
                  <a:pt x="439148" y="1597118"/>
                  <a:pt x="404259" y="1639803"/>
                  <a:pt x="372277" y="1636246"/>
                </a:cubicBezTo>
                <a:cubicBezTo>
                  <a:pt x="351924" y="1632689"/>
                  <a:pt x="331573" y="1629133"/>
                  <a:pt x="331573" y="1597118"/>
                </a:cubicBezTo>
                <a:cubicBezTo>
                  <a:pt x="331573" y="1572220"/>
                  <a:pt x="340295" y="1540205"/>
                  <a:pt x="360647" y="1540205"/>
                </a:cubicBezTo>
                <a:cubicBezTo>
                  <a:pt x="488575" y="1536648"/>
                  <a:pt x="561262" y="1365910"/>
                  <a:pt x="695005" y="1365910"/>
                </a:cubicBezTo>
                <a:cubicBezTo>
                  <a:pt x="776413" y="1365910"/>
                  <a:pt x="654300" y="1269869"/>
                  <a:pt x="721171" y="1230742"/>
                </a:cubicBezTo>
                <a:cubicBezTo>
                  <a:pt x="735709" y="1220070"/>
                  <a:pt x="680467" y="1205843"/>
                  <a:pt x="657208" y="1209400"/>
                </a:cubicBezTo>
                <a:cubicBezTo>
                  <a:pt x="633948" y="1212956"/>
                  <a:pt x="613595" y="1237856"/>
                  <a:pt x="584521" y="1220070"/>
                </a:cubicBezTo>
                <a:cubicBezTo>
                  <a:pt x="569984" y="1156044"/>
                  <a:pt x="607781" y="1131145"/>
                  <a:pt x="642670" y="1113359"/>
                </a:cubicBezTo>
                <a:cubicBezTo>
                  <a:pt x="718264" y="1070675"/>
                  <a:pt x="793858" y="1020876"/>
                  <a:pt x="878174" y="1006648"/>
                </a:cubicBezTo>
                <a:cubicBezTo>
                  <a:pt x="907248" y="1003090"/>
                  <a:pt x="924694" y="985306"/>
                  <a:pt x="921786" y="949735"/>
                </a:cubicBezTo>
                <a:cubicBezTo>
                  <a:pt x="915971" y="903492"/>
                  <a:pt x="886896" y="917721"/>
                  <a:pt x="863637" y="921278"/>
                </a:cubicBezTo>
                <a:cubicBezTo>
                  <a:pt x="849099" y="924836"/>
                  <a:pt x="834562" y="935507"/>
                  <a:pt x="820025" y="910607"/>
                </a:cubicBezTo>
                <a:cubicBezTo>
                  <a:pt x="1160197" y="658056"/>
                  <a:pt x="1340459" y="672285"/>
                  <a:pt x="1721336" y="465976"/>
                </a:cubicBezTo>
                <a:cubicBezTo>
                  <a:pt x="1637020" y="426848"/>
                  <a:pt x="1575963" y="455304"/>
                  <a:pt x="1517814" y="462418"/>
                </a:cubicBezTo>
                <a:cubicBezTo>
                  <a:pt x="1372441" y="480204"/>
                  <a:pt x="1462573" y="512217"/>
                  <a:pt x="1317199" y="533559"/>
                </a:cubicBezTo>
                <a:cubicBezTo>
                  <a:pt x="1247420" y="544230"/>
                  <a:pt x="1183456" y="579801"/>
                  <a:pt x="1104955" y="522888"/>
                </a:cubicBezTo>
                <a:cubicBezTo>
                  <a:pt x="1052621" y="483760"/>
                  <a:pt x="968305" y="526445"/>
                  <a:pt x="904341" y="558459"/>
                </a:cubicBezTo>
                <a:cubicBezTo>
                  <a:pt x="852007" y="586916"/>
                  <a:pt x="799673" y="594029"/>
                  <a:pt x="729894" y="558459"/>
                </a:cubicBezTo>
                <a:cubicBezTo>
                  <a:pt x="793858" y="537117"/>
                  <a:pt x="843284" y="519331"/>
                  <a:pt x="892712" y="505102"/>
                </a:cubicBezTo>
                <a:cubicBezTo>
                  <a:pt x="933416" y="494432"/>
                  <a:pt x="956676" y="469533"/>
                  <a:pt x="953768" y="416177"/>
                </a:cubicBezTo>
                <a:cubicBezTo>
                  <a:pt x="953768" y="387721"/>
                  <a:pt x="962490" y="348593"/>
                  <a:pt x="933416" y="334365"/>
                </a:cubicBezTo>
                <a:cubicBezTo>
                  <a:pt x="910156" y="320136"/>
                  <a:pt x="878174" y="334365"/>
                  <a:pt x="866544" y="359263"/>
                </a:cubicBezTo>
                <a:cubicBezTo>
                  <a:pt x="852007" y="405505"/>
                  <a:pt x="837470" y="448190"/>
                  <a:pt x="788043" y="451748"/>
                </a:cubicBezTo>
                <a:cubicBezTo>
                  <a:pt x="721171" y="458861"/>
                  <a:pt x="758969" y="430406"/>
                  <a:pt x="770598" y="394835"/>
                </a:cubicBezTo>
                <a:cubicBezTo>
                  <a:pt x="782228" y="355707"/>
                  <a:pt x="747338" y="345035"/>
                  <a:pt x="724079" y="352149"/>
                </a:cubicBezTo>
                <a:cubicBezTo>
                  <a:pt x="636855" y="384163"/>
                  <a:pt x="546724" y="327251"/>
                  <a:pt x="456593" y="373492"/>
                </a:cubicBezTo>
                <a:cubicBezTo>
                  <a:pt x="479852" y="259666"/>
                  <a:pt x="529280" y="209868"/>
                  <a:pt x="633948" y="192083"/>
                </a:cubicBezTo>
                <a:cubicBezTo>
                  <a:pt x="671745" y="188526"/>
                  <a:pt x="712449" y="195639"/>
                  <a:pt x="747338" y="163626"/>
                </a:cubicBezTo>
                <a:cubicBezTo>
                  <a:pt x="767691" y="145840"/>
                  <a:pt x="788043" y="124498"/>
                  <a:pt x="773505" y="88928"/>
                </a:cubicBezTo>
                <a:cubicBezTo>
                  <a:pt x="764783" y="64028"/>
                  <a:pt x="741524" y="64028"/>
                  <a:pt x="721171" y="71142"/>
                </a:cubicBezTo>
                <a:cubicBezTo>
                  <a:pt x="636855" y="110270"/>
                  <a:pt x="546724" y="120942"/>
                  <a:pt x="459501" y="135169"/>
                </a:cubicBezTo>
                <a:cubicBezTo>
                  <a:pt x="444963" y="138726"/>
                  <a:pt x="430426" y="145840"/>
                  <a:pt x="415888" y="110270"/>
                </a:cubicBezTo>
                <a:cubicBezTo>
                  <a:pt x="517649" y="78256"/>
                  <a:pt x="616503" y="35572"/>
                  <a:pt x="718264" y="1"/>
                </a:cubicBez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2372A2-9BF1-4907-BB8A-FD0F18B0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122363"/>
            <a:ext cx="3992700" cy="33644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00B050"/>
                </a:solidFill>
              </a:rPr>
              <a:t>Nie</a:t>
            </a:r>
            <a:r>
              <a:rPr lang="en-US" sz="4800" dirty="0">
                <a:solidFill>
                  <a:srgbClr val="00B050"/>
                </a:solidFill>
              </a:rPr>
              <a:t> je </a:t>
            </a:r>
            <a:r>
              <a:rPr lang="en-US" sz="4800" dirty="0" err="1">
                <a:solidFill>
                  <a:srgbClr val="00B050"/>
                </a:solidFill>
              </a:rPr>
              <a:t>strom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ako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strom</a:t>
            </a:r>
            <a:r>
              <a:rPr lang="en-US" sz="4800" dirty="0">
                <a:solidFill>
                  <a:srgbClr val="00B050"/>
                </a:solidFill>
              </a:rPr>
              <a:t>...</a:t>
            </a:r>
          </a:p>
        </p:txBody>
      </p:sp>
      <p:pic>
        <p:nvPicPr>
          <p:cNvPr id="3074" name="Picture 2" descr="Jedľa">
            <a:extLst>
              <a:ext uri="{FF2B5EF4-FFF2-40B4-BE49-F238E27FC236}">
                <a16:creationId xmlns:a16="http://schemas.microsoft.com/office/drawing/2014/main" id="{07F6493A-6771-429C-B9C3-55E9A4586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4" b="2"/>
          <a:stretch/>
        </p:blipFill>
        <p:spPr bwMode="auto">
          <a:xfrm>
            <a:off x="4651275" y="3474720"/>
            <a:ext cx="4252094" cy="3383280"/>
          </a:xfrm>
          <a:custGeom>
            <a:avLst/>
            <a:gdLst/>
            <a:ahLst/>
            <a:cxnLst/>
            <a:rect l="l" t="t" r="r" b="b"/>
            <a:pathLst>
              <a:path w="4252094" h="3383280">
                <a:moveTo>
                  <a:pt x="1199393" y="0"/>
                </a:moveTo>
                <a:lnTo>
                  <a:pt x="4252094" y="0"/>
                </a:lnTo>
                <a:lnTo>
                  <a:pt x="4252094" y="3383280"/>
                </a:lnTo>
                <a:lnTo>
                  <a:pt x="0" y="3383280"/>
                </a:lnTo>
                <a:cubicBezTo>
                  <a:pt x="119205" y="3312139"/>
                  <a:pt x="232596" y="3226769"/>
                  <a:pt x="360524" y="3184085"/>
                </a:cubicBezTo>
                <a:cubicBezTo>
                  <a:pt x="447747" y="3155629"/>
                  <a:pt x="532064" y="3105830"/>
                  <a:pt x="517526" y="2956433"/>
                </a:cubicBezTo>
                <a:cubicBezTo>
                  <a:pt x="514619" y="2913749"/>
                  <a:pt x="537879" y="2881736"/>
                  <a:pt x="572768" y="2892407"/>
                </a:cubicBezTo>
                <a:cubicBezTo>
                  <a:pt x="639639" y="2913749"/>
                  <a:pt x="671622" y="2853279"/>
                  <a:pt x="709418" y="2807037"/>
                </a:cubicBezTo>
                <a:cubicBezTo>
                  <a:pt x="776290" y="2725225"/>
                  <a:pt x="840254" y="2639855"/>
                  <a:pt x="947830" y="2625627"/>
                </a:cubicBezTo>
                <a:cubicBezTo>
                  <a:pt x="927478" y="2561600"/>
                  <a:pt x="892589" y="2568714"/>
                  <a:pt x="860606" y="2582943"/>
                </a:cubicBezTo>
                <a:cubicBezTo>
                  <a:pt x="776290" y="2618514"/>
                  <a:pt x="691974" y="2657641"/>
                  <a:pt x="607658" y="2693212"/>
                </a:cubicBezTo>
                <a:cubicBezTo>
                  <a:pt x="552416" y="2714554"/>
                  <a:pt x="497175" y="2746567"/>
                  <a:pt x="424488" y="2721668"/>
                </a:cubicBezTo>
                <a:cubicBezTo>
                  <a:pt x="488452" y="2593615"/>
                  <a:pt x="596028" y="2568714"/>
                  <a:pt x="683251" y="2529587"/>
                </a:cubicBezTo>
                <a:cubicBezTo>
                  <a:pt x="790828" y="2479788"/>
                  <a:pt x="854791" y="2387305"/>
                  <a:pt x="933293" y="2280594"/>
                </a:cubicBezTo>
                <a:cubicBezTo>
                  <a:pt x="854791" y="2252138"/>
                  <a:pt x="805365" y="2330392"/>
                  <a:pt x="741400" y="2326835"/>
                </a:cubicBezTo>
                <a:cubicBezTo>
                  <a:pt x="738493" y="2316164"/>
                  <a:pt x="732678" y="2294822"/>
                  <a:pt x="732678" y="2294822"/>
                </a:cubicBezTo>
                <a:cubicBezTo>
                  <a:pt x="837347" y="2237909"/>
                  <a:pt x="883865" y="2131197"/>
                  <a:pt x="901311" y="1999586"/>
                </a:cubicBezTo>
                <a:cubicBezTo>
                  <a:pt x="907125" y="1932001"/>
                  <a:pt x="944922" y="1910659"/>
                  <a:pt x="982719" y="1878647"/>
                </a:cubicBezTo>
                <a:cubicBezTo>
                  <a:pt x="1110647" y="1768377"/>
                  <a:pt x="1247297" y="1668780"/>
                  <a:pt x="1354874" y="1519384"/>
                </a:cubicBezTo>
                <a:cubicBezTo>
                  <a:pt x="1229853" y="1537169"/>
                  <a:pt x="1131000" y="1636767"/>
                  <a:pt x="1000164" y="1679451"/>
                </a:cubicBezTo>
                <a:cubicBezTo>
                  <a:pt x="1104832" y="1515827"/>
                  <a:pt x="1241483" y="1430457"/>
                  <a:pt x="1366503" y="1330860"/>
                </a:cubicBezTo>
                <a:cubicBezTo>
                  <a:pt x="1424653" y="1284619"/>
                  <a:pt x="1476986" y="1227705"/>
                  <a:pt x="1543858" y="1202806"/>
                </a:cubicBezTo>
                <a:cubicBezTo>
                  <a:pt x="1567118" y="1195692"/>
                  <a:pt x="1607823" y="1177908"/>
                  <a:pt x="1587470" y="1128108"/>
                </a:cubicBezTo>
                <a:cubicBezTo>
                  <a:pt x="1570025" y="1085424"/>
                  <a:pt x="1538043" y="1099653"/>
                  <a:pt x="1508968" y="1110322"/>
                </a:cubicBezTo>
                <a:cubicBezTo>
                  <a:pt x="1439190" y="1138779"/>
                  <a:pt x="1363596" y="1138779"/>
                  <a:pt x="1267650" y="1138779"/>
                </a:cubicBezTo>
                <a:cubicBezTo>
                  <a:pt x="1349058" y="1003611"/>
                  <a:pt x="1497339" y="1046296"/>
                  <a:pt x="1567118" y="904014"/>
                </a:cubicBezTo>
                <a:cubicBezTo>
                  <a:pt x="1479894" y="879115"/>
                  <a:pt x="1413022" y="928913"/>
                  <a:pt x="1343244" y="939585"/>
                </a:cubicBezTo>
                <a:cubicBezTo>
                  <a:pt x="1279279" y="950255"/>
                  <a:pt x="1264743" y="925356"/>
                  <a:pt x="1279279" y="847101"/>
                </a:cubicBezTo>
                <a:cubicBezTo>
                  <a:pt x="1302539" y="726162"/>
                  <a:pt x="1267650" y="665691"/>
                  <a:pt x="1174611" y="697704"/>
                </a:cubicBezTo>
                <a:cubicBezTo>
                  <a:pt x="1087388" y="729718"/>
                  <a:pt x="1078665" y="683476"/>
                  <a:pt x="1101925" y="615892"/>
                </a:cubicBezTo>
                <a:cubicBezTo>
                  <a:pt x="1136814" y="516295"/>
                  <a:pt x="1099018" y="438039"/>
                  <a:pt x="1072850" y="352670"/>
                </a:cubicBezTo>
                <a:cubicBezTo>
                  <a:pt x="1032146" y="224617"/>
                  <a:pt x="1049590" y="160589"/>
                  <a:pt x="1133907" y="6454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090A12-0DDA-4AB3-A9DC-AF073D53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860392"/>
            <a:ext cx="4114801" cy="11223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cap="all"/>
              <a:t>Aký strom vyrastie zo semienka? Bude mať listy, či ihličie?</a:t>
            </a:r>
          </a:p>
        </p:txBody>
      </p:sp>
      <p:pic>
        <p:nvPicPr>
          <p:cNvPr id="5" name="Obrázok 4" descr="Obrázok, na ktorom je kreslenie&#10;&#10;Automaticky generovaný popis">
            <a:extLst>
              <a:ext uri="{FF2B5EF4-FFF2-40B4-BE49-F238E27FC236}">
                <a16:creationId xmlns:a16="http://schemas.microsoft.com/office/drawing/2014/main" id="{D8DFD907-D0DA-48C9-9CC4-C48496C5B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r="17377"/>
          <a:stretch/>
        </p:blipFill>
        <p:spPr>
          <a:xfrm>
            <a:off x="9006544" y="-1"/>
            <a:ext cx="3185459" cy="3383280"/>
          </a:xfrm>
          <a:prstGeom prst="rect">
            <a:avLst/>
          </a:prstGeom>
        </p:spPr>
      </p:pic>
      <p:pic>
        <p:nvPicPr>
          <p:cNvPr id="9" name="Obrázok 8" descr="Obrázok, na ktorom je rastlina, strom, dlaň&#10;&#10;Automaticky generovaný popis">
            <a:extLst>
              <a:ext uri="{FF2B5EF4-FFF2-40B4-BE49-F238E27FC236}">
                <a16:creationId xmlns:a16="http://schemas.microsoft.com/office/drawing/2014/main" id="{71BC0738-5E6C-493B-AF37-F227E40BF5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" b="-1"/>
          <a:stretch/>
        </p:blipFill>
        <p:spPr>
          <a:xfrm>
            <a:off x="9006545" y="3474720"/>
            <a:ext cx="3185456" cy="3383280"/>
          </a:xfrm>
          <a:prstGeom prst="rect">
            <a:avLst/>
          </a:prstGeom>
        </p:spPr>
      </p:pic>
      <p:pic>
        <p:nvPicPr>
          <p:cNvPr id="11" name="Obrázok 10" descr="Obrázok, na ktorom je kreslenie&#10;&#10;Automaticky generovaný popis">
            <a:extLst>
              <a:ext uri="{FF2B5EF4-FFF2-40B4-BE49-F238E27FC236}">
                <a16:creationId xmlns:a16="http://schemas.microsoft.com/office/drawing/2014/main" id="{2079E202-3CBE-4ABC-AC31-8FDC8913F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7563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75">
            <a:extLst>
              <a:ext uri="{FF2B5EF4-FFF2-40B4-BE49-F238E27FC236}">
                <a16:creationId xmlns:a16="http://schemas.microsoft.com/office/drawing/2014/main" id="{113BEB92-04CA-4C22-B8B2-A87E490C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4445D1-1878-4E47-8F69-D180C270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4799" cy="160178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Načo nám je les?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F5D62A-7BF3-463A-BA64-3BBBFF73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40" y="3126583"/>
            <a:ext cx="4114799" cy="35290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2000" dirty="0">
                <a:solidFill>
                  <a:srgbClr val="0070C0"/>
                </a:solidFill>
              </a:rPr>
              <a:t>Lesy sú pľúca Zeme, môžu za to, že žijeme. Dávajú nám kyslík stále a iste nie množstvo malé. Vzduch sa čistí pri tej sláve, hneď máš dobrý nápad v hlave!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dirty="0"/>
              <a:t>Lesy sú naozaj naše pľúca, vyrábajú kyslík, vďaka ktorému môžeme dýchať a žiť. Nie je nič lepšie ako ísť do krásnej, čistej prírody zavrieť oči a zhlboka sa nadýchnuť...</a:t>
            </a:r>
          </a:p>
          <a:p>
            <a:pPr marL="0" indent="0">
              <a:lnSpc>
                <a:spcPct val="90000"/>
              </a:lnSpc>
              <a:buNone/>
            </a:pPr>
            <a:endParaRPr lang="sk-SK" sz="2000" dirty="0"/>
          </a:p>
        </p:txBody>
      </p:sp>
      <p:pic>
        <p:nvPicPr>
          <p:cNvPr id="5" name="Picture 10" descr="Fototapety les a potok, rozmer 254 cm x 184 cm | tapety-folie.sk">
            <a:extLst>
              <a:ext uri="{FF2B5EF4-FFF2-40B4-BE49-F238E27FC236}">
                <a16:creationId xmlns:a16="http://schemas.microsoft.com/office/drawing/2014/main" id="{42F019B4-34F7-4587-B220-F4463944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r="3938"/>
          <a:stretch/>
        </p:blipFill>
        <p:spPr bwMode="auto">
          <a:xfrm>
            <a:off x="8524422" y="3699195"/>
            <a:ext cx="3667576" cy="3158805"/>
          </a:xfrm>
          <a:custGeom>
            <a:avLst/>
            <a:gdLst/>
            <a:ahLst/>
            <a:cxnLst/>
            <a:rect l="l" t="t" r="r" b="b"/>
            <a:pathLst>
              <a:path w="3667576" h="3158805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667576" y="64070"/>
                </a:lnTo>
                <a:lnTo>
                  <a:pt x="3667576" y="3158805"/>
                </a:lnTo>
                <a:lnTo>
                  <a:pt x="400223" y="3158805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39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oblečenie&#10;&#10;Automaticky generovaný popis">
            <a:extLst>
              <a:ext uri="{FF2B5EF4-FFF2-40B4-BE49-F238E27FC236}">
                <a16:creationId xmlns:a16="http://schemas.microsoft.com/office/drawing/2014/main" id="{11DF1369-3831-43DF-9895-0899E6B97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7083" b="1"/>
          <a:stretch/>
        </p:blipFill>
        <p:spPr>
          <a:xfrm>
            <a:off x="5771154" y="2491845"/>
            <a:ext cx="3154640" cy="3174804"/>
          </a:xfrm>
          <a:custGeom>
            <a:avLst/>
            <a:gdLst/>
            <a:ahLst/>
            <a:cxnLst/>
            <a:rect l="l" t="t" r="r" b="b"/>
            <a:pathLst>
              <a:path w="3154640" h="3174804">
                <a:moveTo>
                  <a:pt x="2359436" y="699"/>
                </a:moveTo>
                <a:cubicBezTo>
                  <a:pt x="2366619" y="-1054"/>
                  <a:pt x="2374151" y="58"/>
                  <a:pt x="2382119" y="9110"/>
                </a:cubicBezTo>
                <a:cubicBezTo>
                  <a:pt x="2357149" y="42737"/>
                  <a:pt x="2315827" y="40875"/>
                  <a:pt x="2280855" y="80245"/>
                </a:cubicBezTo>
                <a:cubicBezTo>
                  <a:pt x="2346218" y="56308"/>
                  <a:pt x="2397949" y="37278"/>
                  <a:pt x="2449680" y="18250"/>
                </a:cubicBezTo>
                <a:cubicBezTo>
                  <a:pt x="2451815" y="23419"/>
                  <a:pt x="2453950" y="28590"/>
                  <a:pt x="2456084" y="33758"/>
                </a:cubicBezTo>
                <a:cubicBezTo>
                  <a:pt x="2390260" y="59601"/>
                  <a:pt x="2333357" y="102225"/>
                  <a:pt x="2271312" y="136905"/>
                </a:cubicBezTo>
                <a:cubicBezTo>
                  <a:pt x="2280122" y="148290"/>
                  <a:pt x="2285703" y="144491"/>
                  <a:pt x="2290993" y="142564"/>
                </a:cubicBezTo>
                <a:cubicBezTo>
                  <a:pt x="2325450" y="130017"/>
                  <a:pt x="2359910" y="117471"/>
                  <a:pt x="2391043" y="96592"/>
                </a:cubicBezTo>
                <a:cubicBezTo>
                  <a:pt x="2397989" y="91902"/>
                  <a:pt x="2407241" y="89935"/>
                  <a:pt x="2413498" y="98247"/>
                </a:cubicBezTo>
                <a:cubicBezTo>
                  <a:pt x="2422388" y="110016"/>
                  <a:pt x="2415430" y="120332"/>
                  <a:pt x="2409176" y="129091"/>
                </a:cubicBezTo>
                <a:cubicBezTo>
                  <a:pt x="2398243" y="144271"/>
                  <a:pt x="2381152" y="144289"/>
                  <a:pt x="2365945" y="149930"/>
                </a:cubicBezTo>
                <a:cubicBezTo>
                  <a:pt x="2325414" y="164772"/>
                  <a:pt x="2309384" y="187662"/>
                  <a:pt x="2309200" y="232292"/>
                </a:cubicBezTo>
                <a:cubicBezTo>
                  <a:pt x="2342203" y="207199"/>
                  <a:pt x="2382093" y="221016"/>
                  <a:pt x="2415039" y="201359"/>
                </a:cubicBezTo>
                <a:cubicBezTo>
                  <a:pt x="2423638" y="196318"/>
                  <a:pt x="2439321" y="197803"/>
                  <a:pt x="2437511" y="213654"/>
                </a:cubicBezTo>
                <a:cubicBezTo>
                  <a:pt x="2435826" y="228474"/>
                  <a:pt x="2422585" y="241732"/>
                  <a:pt x="2449274" y="233249"/>
                </a:cubicBezTo>
                <a:cubicBezTo>
                  <a:pt x="2468360" y="227183"/>
                  <a:pt x="2509833" y="234636"/>
                  <a:pt x="2494624" y="241886"/>
                </a:cubicBezTo>
                <a:cubicBezTo>
                  <a:pt x="2475490" y="250974"/>
                  <a:pt x="2457298" y="262072"/>
                  <a:pt x="2433365" y="275394"/>
                </a:cubicBezTo>
                <a:cubicBezTo>
                  <a:pt x="2464355" y="282263"/>
                  <a:pt x="2484104" y="275254"/>
                  <a:pt x="2503252" y="260539"/>
                </a:cubicBezTo>
                <a:cubicBezTo>
                  <a:pt x="2520620" y="247206"/>
                  <a:pt x="2542037" y="231431"/>
                  <a:pt x="2561751" y="228334"/>
                </a:cubicBezTo>
                <a:lnTo>
                  <a:pt x="2568136" y="228903"/>
                </a:lnTo>
                <a:lnTo>
                  <a:pt x="2567822" y="233579"/>
                </a:lnTo>
                <a:cubicBezTo>
                  <a:pt x="2565983" y="285310"/>
                  <a:pt x="2569939" y="263247"/>
                  <a:pt x="2560285" y="300402"/>
                </a:cubicBezTo>
                <a:lnTo>
                  <a:pt x="2571741" y="339329"/>
                </a:lnTo>
                <a:lnTo>
                  <a:pt x="2543162" y="359962"/>
                </a:lnTo>
                <a:cubicBezTo>
                  <a:pt x="2527274" y="372854"/>
                  <a:pt x="2511996" y="386876"/>
                  <a:pt x="2497481" y="402363"/>
                </a:cubicBezTo>
                <a:cubicBezTo>
                  <a:pt x="2505182" y="410167"/>
                  <a:pt x="2540063" y="429667"/>
                  <a:pt x="2528413" y="434151"/>
                </a:cubicBezTo>
                <a:cubicBezTo>
                  <a:pt x="2495728" y="446924"/>
                  <a:pt x="2469663" y="472147"/>
                  <a:pt x="2442076" y="494280"/>
                </a:cubicBezTo>
                <a:cubicBezTo>
                  <a:pt x="2430122" y="503851"/>
                  <a:pt x="2415811" y="516133"/>
                  <a:pt x="2427194" y="538819"/>
                </a:cubicBezTo>
                <a:cubicBezTo>
                  <a:pt x="2440024" y="543121"/>
                  <a:pt x="2446449" y="531915"/>
                  <a:pt x="2455701" y="529144"/>
                </a:cubicBezTo>
                <a:cubicBezTo>
                  <a:pt x="2465121" y="526340"/>
                  <a:pt x="2487661" y="526769"/>
                  <a:pt x="2482407" y="531301"/>
                </a:cubicBezTo>
                <a:cubicBezTo>
                  <a:pt x="2458458" y="551858"/>
                  <a:pt x="2514753" y="577050"/>
                  <a:pt x="2482702" y="583862"/>
                </a:cubicBezTo>
                <a:cubicBezTo>
                  <a:pt x="2429048" y="595467"/>
                  <a:pt x="2413864" y="664574"/>
                  <a:pt x="2362520" y="677296"/>
                </a:cubicBezTo>
                <a:cubicBezTo>
                  <a:pt x="2354300" y="679243"/>
                  <a:pt x="2352704" y="691232"/>
                  <a:pt x="2354953" y="700999"/>
                </a:cubicBezTo>
                <a:cubicBezTo>
                  <a:pt x="2357445" y="712721"/>
                  <a:pt x="2365494" y="713219"/>
                  <a:pt x="2374165" y="712581"/>
                </a:cubicBezTo>
                <a:cubicBezTo>
                  <a:pt x="2387418" y="711571"/>
                  <a:pt x="2397247" y="692009"/>
                  <a:pt x="2419084" y="711067"/>
                </a:cubicBezTo>
                <a:cubicBezTo>
                  <a:pt x="2391338" y="730822"/>
                  <a:pt x="2363592" y="750581"/>
                  <a:pt x="2373770" y="796020"/>
                </a:cubicBezTo>
                <a:cubicBezTo>
                  <a:pt x="2376548" y="808283"/>
                  <a:pt x="2364807" y="815599"/>
                  <a:pt x="2355878" y="820710"/>
                </a:cubicBezTo>
                <a:cubicBezTo>
                  <a:pt x="2341079" y="829079"/>
                  <a:pt x="2329578" y="840762"/>
                  <a:pt x="2324620" y="859693"/>
                </a:cubicBezTo>
                <a:cubicBezTo>
                  <a:pt x="2325481" y="862924"/>
                  <a:pt x="2326382" y="866348"/>
                  <a:pt x="2325962" y="869249"/>
                </a:cubicBezTo>
                <a:cubicBezTo>
                  <a:pt x="2337552" y="909968"/>
                  <a:pt x="2360436" y="903898"/>
                  <a:pt x="2384574" y="891539"/>
                </a:cubicBezTo>
                <a:cubicBezTo>
                  <a:pt x="2413341" y="876586"/>
                  <a:pt x="2440308" y="854785"/>
                  <a:pt x="2475670" y="862734"/>
                </a:cubicBezTo>
                <a:cubicBezTo>
                  <a:pt x="2434442" y="892186"/>
                  <a:pt x="2385371" y="904223"/>
                  <a:pt x="2348751" y="941532"/>
                </a:cubicBezTo>
                <a:cubicBezTo>
                  <a:pt x="2505814" y="913571"/>
                  <a:pt x="2624649" y="795115"/>
                  <a:pt x="2768548" y="728777"/>
                </a:cubicBezTo>
                <a:cubicBezTo>
                  <a:pt x="2768288" y="752733"/>
                  <a:pt x="2757043" y="759944"/>
                  <a:pt x="2746708" y="765756"/>
                </a:cubicBezTo>
                <a:cubicBezTo>
                  <a:pt x="2694543" y="794922"/>
                  <a:pt x="2652953" y="839716"/>
                  <a:pt x="2608397" y="880317"/>
                </a:cubicBezTo>
                <a:cubicBezTo>
                  <a:pt x="2590029" y="897075"/>
                  <a:pt x="2577443" y="912606"/>
                  <a:pt x="2575152" y="940812"/>
                </a:cubicBezTo>
                <a:cubicBezTo>
                  <a:pt x="2573151" y="966343"/>
                  <a:pt x="2561809" y="980403"/>
                  <a:pt x="2534895" y="978892"/>
                </a:cubicBezTo>
                <a:cubicBezTo>
                  <a:pt x="2513018" y="977516"/>
                  <a:pt x="2491038" y="985403"/>
                  <a:pt x="2469845" y="992118"/>
                </a:cubicBezTo>
                <a:cubicBezTo>
                  <a:pt x="2445387" y="999726"/>
                  <a:pt x="2423224" y="1032758"/>
                  <a:pt x="2432981" y="1045346"/>
                </a:cubicBezTo>
                <a:cubicBezTo>
                  <a:pt x="2449611" y="1066717"/>
                  <a:pt x="2466408" y="1050693"/>
                  <a:pt x="2483018" y="1044351"/>
                </a:cubicBezTo>
                <a:cubicBezTo>
                  <a:pt x="2501821" y="1036940"/>
                  <a:pt x="2536570" y="1022523"/>
                  <a:pt x="2537844" y="1025265"/>
                </a:cubicBezTo>
                <a:cubicBezTo>
                  <a:pt x="2563271" y="1082327"/>
                  <a:pt x="2641747" y="1011216"/>
                  <a:pt x="2659933" y="1001724"/>
                </a:cubicBezTo>
                <a:cubicBezTo>
                  <a:pt x="2682623" y="989873"/>
                  <a:pt x="2707872" y="997361"/>
                  <a:pt x="2731449" y="995361"/>
                </a:cubicBezTo>
                <a:cubicBezTo>
                  <a:pt x="2752508" y="993697"/>
                  <a:pt x="2870079" y="977344"/>
                  <a:pt x="2888642" y="946885"/>
                </a:cubicBezTo>
                <a:cubicBezTo>
                  <a:pt x="2896154" y="965976"/>
                  <a:pt x="2890932" y="975521"/>
                  <a:pt x="2887067" y="985784"/>
                </a:cubicBezTo>
                <a:cubicBezTo>
                  <a:pt x="2881709" y="1000379"/>
                  <a:pt x="2882307" y="1009692"/>
                  <a:pt x="2899837" y="1016612"/>
                </a:cubicBezTo>
                <a:cubicBezTo>
                  <a:pt x="2949828" y="1036517"/>
                  <a:pt x="2949370" y="1037617"/>
                  <a:pt x="2916977" y="1085879"/>
                </a:cubicBezTo>
                <a:cubicBezTo>
                  <a:pt x="2915361" y="1088029"/>
                  <a:pt x="2917414" y="1093619"/>
                  <a:pt x="2917901" y="1097533"/>
                </a:cubicBezTo>
                <a:cubicBezTo>
                  <a:pt x="2929947" y="1101399"/>
                  <a:pt x="2939235" y="1083356"/>
                  <a:pt x="2955304" y="1097215"/>
                </a:cubicBezTo>
                <a:cubicBezTo>
                  <a:pt x="2916059" y="1181479"/>
                  <a:pt x="2836424" y="1217084"/>
                  <a:pt x="2772522" y="1287710"/>
                </a:cubicBezTo>
                <a:cubicBezTo>
                  <a:pt x="2837491" y="1292780"/>
                  <a:pt x="2860770" y="1221952"/>
                  <a:pt x="2907424" y="1220472"/>
                </a:cubicBezTo>
                <a:cubicBezTo>
                  <a:pt x="2934101" y="1235490"/>
                  <a:pt x="2874094" y="1281386"/>
                  <a:pt x="2939703" y="1277281"/>
                </a:cubicBezTo>
                <a:cubicBezTo>
                  <a:pt x="2915787" y="1300442"/>
                  <a:pt x="2898896" y="1321705"/>
                  <a:pt x="2884146" y="1345731"/>
                </a:cubicBezTo>
                <a:cubicBezTo>
                  <a:pt x="2857873" y="1388674"/>
                  <a:pt x="2856248" y="1413523"/>
                  <a:pt x="2882157" y="1458230"/>
                </a:cubicBezTo>
                <a:cubicBezTo>
                  <a:pt x="2899099" y="1487569"/>
                  <a:pt x="2920301" y="1513392"/>
                  <a:pt x="2915049" y="1553673"/>
                </a:cubicBezTo>
                <a:cubicBezTo>
                  <a:pt x="2911271" y="1581391"/>
                  <a:pt x="2918501" y="1597529"/>
                  <a:pt x="2950412" y="1578694"/>
                </a:cubicBezTo>
                <a:cubicBezTo>
                  <a:pt x="2984806" y="1558529"/>
                  <a:pt x="3003586" y="1578640"/>
                  <a:pt x="3003933" y="1625766"/>
                </a:cubicBezTo>
                <a:cubicBezTo>
                  <a:pt x="3004153" y="1656049"/>
                  <a:pt x="3012312" y="1663553"/>
                  <a:pt x="3037058" y="1654878"/>
                </a:cubicBezTo>
                <a:cubicBezTo>
                  <a:pt x="3064370" y="1645258"/>
                  <a:pt x="3087090" y="1620543"/>
                  <a:pt x="3123745" y="1622393"/>
                </a:cubicBezTo>
                <a:cubicBezTo>
                  <a:pt x="3107183" y="1680948"/>
                  <a:pt x="3044684" y="1678566"/>
                  <a:pt x="3022963" y="1735606"/>
                </a:cubicBezTo>
                <a:cubicBezTo>
                  <a:pt x="3061664" y="1727579"/>
                  <a:pt x="3091197" y="1721103"/>
                  <a:pt x="3117450" y="1704073"/>
                </a:cubicBezTo>
                <a:cubicBezTo>
                  <a:pt x="3128406" y="1697123"/>
                  <a:pt x="3140478" y="1689739"/>
                  <a:pt x="3150312" y="1703515"/>
                </a:cubicBezTo>
                <a:cubicBezTo>
                  <a:pt x="3161958" y="1720121"/>
                  <a:pt x="3147404" y="1730446"/>
                  <a:pt x="3138349" y="1735784"/>
                </a:cubicBezTo>
                <a:cubicBezTo>
                  <a:pt x="3112885" y="1750838"/>
                  <a:pt x="3096560" y="1777204"/>
                  <a:pt x="3077561" y="1799118"/>
                </a:cubicBezTo>
                <a:cubicBezTo>
                  <a:pt x="3035798" y="1847163"/>
                  <a:pt x="2987934" y="1890076"/>
                  <a:pt x="2958958" y="1960910"/>
                </a:cubicBezTo>
                <a:cubicBezTo>
                  <a:pt x="3008642" y="1933878"/>
                  <a:pt x="3040326" y="1888781"/>
                  <a:pt x="3087967" y="1870822"/>
                </a:cubicBezTo>
                <a:cubicBezTo>
                  <a:pt x="3057309" y="1936188"/>
                  <a:pt x="3010342" y="1984936"/>
                  <a:pt x="2967167" y="2036895"/>
                </a:cubicBezTo>
                <a:cubicBezTo>
                  <a:pt x="2954748" y="2051586"/>
                  <a:pt x="2941388" y="2062660"/>
                  <a:pt x="2943435" y="2088536"/>
                </a:cubicBezTo>
                <a:cubicBezTo>
                  <a:pt x="2947366" y="2138719"/>
                  <a:pt x="2936615" y="2183182"/>
                  <a:pt x="2899886" y="2213484"/>
                </a:cubicBezTo>
                <a:cubicBezTo>
                  <a:pt x="2899597" y="2213748"/>
                  <a:pt x="2903461" y="2220559"/>
                  <a:pt x="2905845" y="2225273"/>
                </a:cubicBezTo>
                <a:cubicBezTo>
                  <a:pt x="2931450" y="2221438"/>
                  <a:pt x="2945313" y="2188362"/>
                  <a:pt x="2979532" y="2190931"/>
                </a:cubicBezTo>
                <a:cubicBezTo>
                  <a:pt x="2956968" y="2236700"/>
                  <a:pt x="2938671" y="2277348"/>
                  <a:pt x="2898852" y="2305294"/>
                </a:cubicBezTo>
                <a:cubicBezTo>
                  <a:pt x="2866971" y="2327535"/>
                  <a:pt x="2825525" y="2345384"/>
                  <a:pt x="2810293" y="2398833"/>
                </a:cubicBezTo>
                <a:cubicBezTo>
                  <a:pt x="2841868" y="2401965"/>
                  <a:pt x="2861310" y="2385381"/>
                  <a:pt x="2881650" y="2372218"/>
                </a:cubicBezTo>
                <a:cubicBezTo>
                  <a:pt x="2912741" y="2351951"/>
                  <a:pt x="2943135" y="2330027"/>
                  <a:pt x="2974225" y="2309759"/>
                </a:cubicBezTo>
                <a:cubicBezTo>
                  <a:pt x="2986050" y="2302023"/>
                  <a:pt x="2999357" y="2295579"/>
                  <a:pt x="3012683" y="2317653"/>
                </a:cubicBezTo>
                <a:cubicBezTo>
                  <a:pt x="2970624" y="2331816"/>
                  <a:pt x="2951713" y="2369578"/>
                  <a:pt x="2931073" y="2405699"/>
                </a:cubicBezTo>
                <a:cubicBezTo>
                  <a:pt x="2919509" y="2426034"/>
                  <a:pt x="2911977" y="2451537"/>
                  <a:pt x="2882715" y="2448719"/>
                </a:cubicBezTo>
                <a:cubicBezTo>
                  <a:pt x="2867361" y="2447162"/>
                  <a:pt x="2861011" y="2461968"/>
                  <a:pt x="2865848" y="2477409"/>
                </a:cubicBezTo>
                <a:cubicBezTo>
                  <a:pt x="2883104" y="2531789"/>
                  <a:pt x="2853691" y="2558326"/>
                  <a:pt x="2821284" y="2576462"/>
                </a:cubicBezTo>
                <a:cubicBezTo>
                  <a:pt x="2759818" y="2610617"/>
                  <a:pt x="2715221" y="2669707"/>
                  <a:pt x="2656799" y="2709240"/>
                </a:cubicBezTo>
                <a:cubicBezTo>
                  <a:pt x="2600030" y="2747619"/>
                  <a:pt x="2564656" y="2817603"/>
                  <a:pt x="2509030" y="2862167"/>
                </a:cubicBezTo>
                <a:cubicBezTo>
                  <a:pt x="2468745" y="2894430"/>
                  <a:pt x="2431833" y="2932805"/>
                  <a:pt x="2389778" y="2963234"/>
                </a:cubicBezTo>
                <a:cubicBezTo>
                  <a:pt x="2290247" y="3035207"/>
                  <a:pt x="2186524" y="3098027"/>
                  <a:pt x="2069250" y="3128778"/>
                </a:cubicBezTo>
                <a:cubicBezTo>
                  <a:pt x="1972384" y="3153989"/>
                  <a:pt x="1123117" y="3330088"/>
                  <a:pt x="644053" y="2770909"/>
                </a:cubicBezTo>
                <a:cubicBezTo>
                  <a:pt x="636791" y="2769238"/>
                  <a:pt x="627642" y="2762747"/>
                  <a:pt x="623695" y="2755551"/>
                </a:cubicBezTo>
                <a:cubicBezTo>
                  <a:pt x="604987" y="2721968"/>
                  <a:pt x="574583" y="2712161"/>
                  <a:pt x="546007" y="2697950"/>
                </a:cubicBezTo>
                <a:cubicBezTo>
                  <a:pt x="520893" y="2685412"/>
                  <a:pt x="494294" y="2672387"/>
                  <a:pt x="479245" y="2645456"/>
                </a:cubicBezTo>
                <a:cubicBezTo>
                  <a:pt x="459346" y="2609516"/>
                  <a:pt x="499418" y="2633938"/>
                  <a:pt x="502427" y="2618034"/>
                </a:cubicBezTo>
                <a:cubicBezTo>
                  <a:pt x="485457" y="2600753"/>
                  <a:pt x="461916" y="2586675"/>
                  <a:pt x="451974" y="2565088"/>
                </a:cubicBezTo>
                <a:cubicBezTo>
                  <a:pt x="415905" y="2487191"/>
                  <a:pt x="362930" y="2436186"/>
                  <a:pt x="292783" y="2402692"/>
                </a:cubicBezTo>
                <a:cubicBezTo>
                  <a:pt x="272618" y="2393119"/>
                  <a:pt x="256071" y="2371328"/>
                  <a:pt x="231630" y="2372508"/>
                </a:cubicBezTo>
                <a:cubicBezTo>
                  <a:pt x="177294" y="2375219"/>
                  <a:pt x="179763" y="2305600"/>
                  <a:pt x="145758" y="2282098"/>
                </a:cubicBezTo>
                <a:cubicBezTo>
                  <a:pt x="139286" y="2277648"/>
                  <a:pt x="132167" y="2267714"/>
                  <a:pt x="131565" y="2260009"/>
                </a:cubicBezTo>
                <a:cubicBezTo>
                  <a:pt x="130763" y="2248930"/>
                  <a:pt x="134878" y="2237410"/>
                  <a:pt x="138122" y="2226678"/>
                </a:cubicBezTo>
                <a:cubicBezTo>
                  <a:pt x="141532" y="2215911"/>
                  <a:pt x="147994" y="2205699"/>
                  <a:pt x="141334" y="2193859"/>
                </a:cubicBezTo>
                <a:cubicBezTo>
                  <a:pt x="138580" y="2189022"/>
                  <a:pt x="135896" y="2170712"/>
                  <a:pt x="126693" y="2187530"/>
                </a:cubicBezTo>
                <a:cubicBezTo>
                  <a:pt x="101447" y="2233670"/>
                  <a:pt x="74109" y="2200919"/>
                  <a:pt x="41604" y="2189349"/>
                </a:cubicBezTo>
                <a:cubicBezTo>
                  <a:pt x="60854" y="2166175"/>
                  <a:pt x="78933" y="2148876"/>
                  <a:pt x="76603" y="2120850"/>
                </a:cubicBezTo>
                <a:cubicBezTo>
                  <a:pt x="71738" y="2063033"/>
                  <a:pt x="96663" y="2030822"/>
                  <a:pt x="141697" y="2016027"/>
                </a:cubicBezTo>
                <a:cubicBezTo>
                  <a:pt x="113120" y="1965261"/>
                  <a:pt x="113120" y="1965261"/>
                  <a:pt x="166543" y="1946071"/>
                </a:cubicBezTo>
                <a:cubicBezTo>
                  <a:pt x="138043" y="1915976"/>
                  <a:pt x="136164" y="1907136"/>
                  <a:pt x="159241" y="1889779"/>
                </a:cubicBezTo>
                <a:cubicBezTo>
                  <a:pt x="181447" y="1873208"/>
                  <a:pt x="207889" y="1863569"/>
                  <a:pt x="226973" y="1841236"/>
                </a:cubicBezTo>
                <a:cubicBezTo>
                  <a:pt x="196595" y="1801497"/>
                  <a:pt x="179742" y="1751452"/>
                  <a:pt x="131881" y="1739129"/>
                </a:cubicBezTo>
                <a:cubicBezTo>
                  <a:pt x="124413" y="1737302"/>
                  <a:pt x="116969" y="1725025"/>
                  <a:pt x="119629" y="1716426"/>
                </a:cubicBezTo>
                <a:cubicBezTo>
                  <a:pt x="129403" y="1685225"/>
                  <a:pt x="95700" y="1637154"/>
                  <a:pt x="143337" y="1620802"/>
                </a:cubicBezTo>
                <a:cubicBezTo>
                  <a:pt x="149328" y="1618927"/>
                  <a:pt x="153720" y="1611966"/>
                  <a:pt x="147336" y="1605490"/>
                </a:cubicBezTo>
                <a:cubicBezTo>
                  <a:pt x="125258" y="1582867"/>
                  <a:pt x="145616" y="1580347"/>
                  <a:pt x="156983" y="1574517"/>
                </a:cubicBezTo>
                <a:cubicBezTo>
                  <a:pt x="170664" y="1567391"/>
                  <a:pt x="189637" y="1575409"/>
                  <a:pt x="200161" y="1558309"/>
                </a:cubicBezTo>
                <a:cubicBezTo>
                  <a:pt x="193836" y="1543987"/>
                  <a:pt x="182147" y="1546672"/>
                  <a:pt x="172865" y="1543625"/>
                </a:cubicBezTo>
                <a:cubicBezTo>
                  <a:pt x="145803" y="1534915"/>
                  <a:pt x="122629" y="1522568"/>
                  <a:pt x="113833" y="1486877"/>
                </a:cubicBezTo>
                <a:cubicBezTo>
                  <a:pt x="106841" y="1458035"/>
                  <a:pt x="98764" y="1433038"/>
                  <a:pt x="130259" y="1417104"/>
                </a:cubicBezTo>
                <a:cubicBezTo>
                  <a:pt x="143361" y="1410503"/>
                  <a:pt x="134942" y="1390400"/>
                  <a:pt x="124806" y="1381707"/>
                </a:cubicBezTo>
                <a:cubicBezTo>
                  <a:pt x="106676" y="1366279"/>
                  <a:pt x="89719" y="1344175"/>
                  <a:pt x="64899" y="1347643"/>
                </a:cubicBezTo>
                <a:cubicBezTo>
                  <a:pt x="49785" y="1349651"/>
                  <a:pt x="36751" y="1344386"/>
                  <a:pt x="23143" y="1338040"/>
                </a:cubicBezTo>
                <a:cubicBezTo>
                  <a:pt x="13369" y="1333488"/>
                  <a:pt x="2147" y="1330251"/>
                  <a:pt x="238" y="1316396"/>
                </a:cubicBezTo>
                <a:cubicBezTo>
                  <a:pt x="-1549" y="1303117"/>
                  <a:pt x="7055" y="1295665"/>
                  <a:pt x="16397" y="1290868"/>
                </a:cubicBezTo>
                <a:cubicBezTo>
                  <a:pt x="47602" y="1275196"/>
                  <a:pt x="75964" y="1255911"/>
                  <a:pt x="97388" y="1221030"/>
                </a:cubicBezTo>
                <a:cubicBezTo>
                  <a:pt x="75781" y="1209553"/>
                  <a:pt x="55900" y="1202130"/>
                  <a:pt x="39044" y="1189443"/>
                </a:cubicBezTo>
                <a:cubicBezTo>
                  <a:pt x="-1674" y="1158732"/>
                  <a:pt x="250186" y="981271"/>
                  <a:pt x="255077" y="936043"/>
                </a:cubicBezTo>
                <a:cubicBezTo>
                  <a:pt x="256595" y="922063"/>
                  <a:pt x="268439" y="905486"/>
                  <a:pt x="279850" y="899042"/>
                </a:cubicBezTo>
                <a:cubicBezTo>
                  <a:pt x="333337" y="868793"/>
                  <a:pt x="374447" y="817674"/>
                  <a:pt x="429912" y="790219"/>
                </a:cubicBezTo>
                <a:cubicBezTo>
                  <a:pt x="482237" y="764234"/>
                  <a:pt x="532712" y="733620"/>
                  <a:pt x="589343" y="701900"/>
                </a:cubicBezTo>
                <a:cubicBezTo>
                  <a:pt x="542122" y="662528"/>
                  <a:pt x="477386" y="682112"/>
                  <a:pt x="447520" y="617157"/>
                </a:cubicBezTo>
                <a:cubicBezTo>
                  <a:pt x="503736" y="586730"/>
                  <a:pt x="571135" y="593494"/>
                  <a:pt x="622996" y="553145"/>
                </a:cubicBezTo>
                <a:cubicBezTo>
                  <a:pt x="627421" y="549594"/>
                  <a:pt x="634727" y="550651"/>
                  <a:pt x="640836" y="550156"/>
                </a:cubicBezTo>
                <a:cubicBezTo>
                  <a:pt x="763142" y="539827"/>
                  <a:pt x="878989" y="501545"/>
                  <a:pt x="992451" y="457743"/>
                </a:cubicBezTo>
                <a:cubicBezTo>
                  <a:pt x="1155911" y="394880"/>
                  <a:pt x="1322116" y="341676"/>
                  <a:pt x="1489711" y="293398"/>
                </a:cubicBezTo>
                <a:cubicBezTo>
                  <a:pt x="1628184" y="253520"/>
                  <a:pt x="1768170" y="219146"/>
                  <a:pt x="1904023" y="170185"/>
                </a:cubicBezTo>
                <a:cubicBezTo>
                  <a:pt x="2049334" y="117807"/>
                  <a:pt x="2193909" y="62773"/>
                  <a:pt x="2338853" y="9468"/>
                </a:cubicBezTo>
                <a:cubicBezTo>
                  <a:pt x="2345422" y="7067"/>
                  <a:pt x="2352255" y="2452"/>
                  <a:pt x="2359436" y="699"/>
                </a:cubicBezTo>
                <a:close/>
              </a:path>
            </a:pathLst>
          </a:custGeom>
        </p:spPr>
      </p:pic>
      <p:pic>
        <p:nvPicPr>
          <p:cNvPr id="2052" name="Picture 4" descr="Čistá príroda » Turistika a horolezectvo na Grossglockner Resort ...">
            <a:extLst>
              <a:ext uri="{FF2B5EF4-FFF2-40B4-BE49-F238E27FC236}">
                <a16:creationId xmlns:a16="http://schemas.microsoft.com/office/drawing/2014/main" id="{DE4F7AC9-9BE0-4949-A46D-A15F30DAA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r="15338" b="-1"/>
          <a:stretch/>
        </p:blipFill>
        <p:spPr bwMode="auto">
          <a:xfrm>
            <a:off x="5258825" y="276066"/>
            <a:ext cx="2447925" cy="2438401"/>
          </a:xfrm>
          <a:custGeom>
            <a:avLst/>
            <a:gdLst/>
            <a:ahLst/>
            <a:cxnLst/>
            <a:rect l="l" t="t" r="r" b="b"/>
            <a:pathLst>
              <a:path w="2447925" h="2438401">
                <a:moveTo>
                  <a:pt x="389104" y="11"/>
                </a:moveTo>
                <a:cubicBezTo>
                  <a:pt x="394692" y="191"/>
                  <a:pt x="400473" y="2706"/>
                  <a:pt x="405710" y="3505"/>
                </a:cubicBezTo>
                <a:cubicBezTo>
                  <a:pt x="521317" y="21390"/>
                  <a:pt x="636924" y="40712"/>
                  <a:pt x="752658" y="57799"/>
                </a:cubicBezTo>
                <a:cubicBezTo>
                  <a:pt x="860856" y="73767"/>
                  <a:pt x="969819" y="77439"/>
                  <a:pt x="1078528" y="85743"/>
                </a:cubicBezTo>
                <a:cubicBezTo>
                  <a:pt x="1210102" y="95804"/>
                  <a:pt x="1341422" y="110016"/>
                  <a:pt x="1472230" y="132371"/>
                </a:cubicBezTo>
                <a:cubicBezTo>
                  <a:pt x="1563055" y="148021"/>
                  <a:pt x="1654774" y="158879"/>
                  <a:pt x="1746877" y="146424"/>
                </a:cubicBezTo>
                <a:cubicBezTo>
                  <a:pt x="1751474" y="145785"/>
                  <a:pt x="1756712" y="143709"/>
                  <a:pt x="1760544" y="145785"/>
                </a:cubicBezTo>
                <a:cubicBezTo>
                  <a:pt x="1805255" y="169100"/>
                  <a:pt x="1854051" y="152332"/>
                  <a:pt x="1900422" y="167023"/>
                </a:cubicBezTo>
                <a:cubicBezTo>
                  <a:pt x="1888542" y="223712"/>
                  <a:pt x="1837573" y="219081"/>
                  <a:pt x="1808831" y="258364"/>
                </a:cubicBezTo>
                <a:cubicBezTo>
                  <a:pt x="1855712" y="274012"/>
                  <a:pt x="1897867" y="289822"/>
                  <a:pt x="1940661" y="301638"/>
                </a:cubicBezTo>
                <a:cubicBezTo>
                  <a:pt x="1986010" y="314093"/>
                  <a:pt x="2024460" y="347787"/>
                  <a:pt x="2068785" y="362798"/>
                </a:cubicBezTo>
                <a:cubicBezTo>
                  <a:pt x="2078240" y="365992"/>
                  <a:pt x="2089608" y="377170"/>
                  <a:pt x="2092930" y="388028"/>
                </a:cubicBezTo>
                <a:cubicBezTo>
                  <a:pt x="2103660" y="423159"/>
                  <a:pt x="2317883" y="521686"/>
                  <a:pt x="2292591" y="552983"/>
                </a:cubicBezTo>
                <a:cubicBezTo>
                  <a:pt x="2282116" y="565918"/>
                  <a:pt x="2268576" y="575180"/>
                  <a:pt x="2254395" y="587955"/>
                </a:cubicBezTo>
                <a:cubicBezTo>
                  <a:pt x="2275729" y="612067"/>
                  <a:pt x="2299744" y="622607"/>
                  <a:pt x="2325293" y="629792"/>
                </a:cubicBezTo>
                <a:cubicBezTo>
                  <a:pt x="2332958" y="632028"/>
                  <a:pt x="2340494" y="636499"/>
                  <a:pt x="2341261" y="647358"/>
                </a:cubicBezTo>
                <a:cubicBezTo>
                  <a:pt x="2342027" y="658695"/>
                  <a:pt x="2334234" y="663165"/>
                  <a:pt x="2327720" y="668436"/>
                </a:cubicBezTo>
                <a:cubicBezTo>
                  <a:pt x="2318651" y="675781"/>
                  <a:pt x="2309836" y="682170"/>
                  <a:pt x="2298340" y="683127"/>
                </a:cubicBezTo>
                <a:cubicBezTo>
                  <a:pt x="2279433" y="684565"/>
                  <a:pt x="2270364" y="705004"/>
                  <a:pt x="2259378" y="720334"/>
                </a:cubicBezTo>
                <a:cubicBezTo>
                  <a:pt x="2253247" y="728957"/>
                  <a:pt x="2250180" y="746362"/>
                  <a:pt x="2260910" y="749397"/>
                </a:cubicBezTo>
                <a:cubicBezTo>
                  <a:pt x="2286715" y="756743"/>
                  <a:pt x="2284670" y="777981"/>
                  <a:pt x="2284033" y="802093"/>
                </a:cubicBezTo>
                <a:cubicBezTo>
                  <a:pt x="2283138" y="831955"/>
                  <a:pt x="2267936" y="845687"/>
                  <a:pt x="2249286" y="857185"/>
                </a:cubicBezTo>
                <a:cubicBezTo>
                  <a:pt x="2242899" y="861176"/>
                  <a:pt x="2233830" y="861017"/>
                  <a:pt x="2231402" y="873473"/>
                </a:cubicBezTo>
                <a:cubicBezTo>
                  <a:pt x="2241877" y="885289"/>
                  <a:pt x="2254651" y="875709"/>
                  <a:pt x="2265893" y="879061"/>
                </a:cubicBezTo>
                <a:cubicBezTo>
                  <a:pt x="2275218" y="881776"/>
                  <a:pt x="2290675" y="880339"/>
                  <a:pt x="2277900" y="902056"/>
                </a:cubicBezTo>
                <a:cubicBezTo>
                  <a:pt x="2274196" y="908284"/>
                  <a:pt x="2278539" y="913075"/>
                  <a:pt x="2283266" y="913554"/>
                </a:cubicBezTo>
                <a:cubicBezTo>
                  <a:pt x="2321077" y="918504"/>
                  <a:pt x="2303704" y="962418"/>
                  <a:pt x="2315840" y="985572"/>
                </a:cubicBezTo>
                <a:cubicBezTo>
                  <a:pt x="2319161" y="991959"/>
                  <a:pt x="2315584" y="1002977"/>
                  <a:pt x="2310347" y="1005692"/>
                </a:cubicBezTo>
                <a:cubicBezTo>
                  <a:pt x="2276878" y="1023578"/>
                  <a:pt x="2272280" y="1066213"/>
                  <a:pt x="2256056" y="1102941"/>
                </a:cubicBezTo>
                <a:cubicBezTo>
                  <a:pt x="2273685" y="1117472"/>
                  <a:pt x="2294762" y="1120666"/>
                  <a:pt x="2313796" y="1130087"/>
                </a:cubicBezTo>
                <a:cubicBezTo>
                  <a:pt x="2333596" y="1139988"/>
                  <a:pt x="2333596" y="1147334"/>
                  <a:pt x="2317245" y="1176076"/>
                </a:cubicBezTo>
                <a:cubicBezTo>
                  <a:pt x="2359783" y="1182305"/>
                  <a:pt x="2359783" y="1182305"/>
                  <a:pt x="2346626" y="1227495"/>
                </a:cubicBezTo>
                <a:cubicBezTo>
                  <a:pt x="2382267" y="1231648"/>
                  <a:pt x="2405771" y="1253045"/>
                  <a:pt x="2411263" y="1299834"/>
                </a:cubicBezTo>
                <a:cubicBezTo>
                  <a:pt x="2413946" y="1322509"/>
                  <a:pt x="2430041" y="1333207"/>
                  <a:pt x="2447925" y="1348378"/>
                </a:cubicBezTo>
                <a:cubicBezTo>
                  <a:pt x="2425699" y="1363069"/>
                  <a:pt x="2410624" y="1393728"/>
                  <a:pt x="2384693" y="1361311"/>
                </a:cubicBezTo>
                <a:cubicBezTo>
                  <a:pt x="2375241" y="1349495"/>
                  <a:pt x="2376133" y="1364506"/>
                  <a:pt x="2374857" y="1368817"/>
                </a:cubicBezTo>
                <a:cubicBezTo>
                  <a:pt x="2371792" y="1379356"/>
                  <a:pt x="2378178" y="1386383"/>
                  <a:pt x="2382394" y="1394366"/>
                </a:cubicBezTo>
                <a:cubicBezTo>
                  <a:pt x="2386481" y="1402351"/>
                  <a:pt x="2391336" y="1410814"/>
                  <a:pt x="2392486" y="1419758"/>
                </a:cubicBezTo>
                <a:cubicBezTo>
                  <a:pt x="2393252" y="1425985"/>
                  <a:pt x="2389547" y="1435086"/>
                  <a:pt x="2385460" y="1439718"/>
                </a:cubicBezTo>
                <a:cubicBezTo>
                  <a:pt x="2363998" y="1464150"/>
                  <a:pt x="2376773" y="1519082"/>
                  <a:pt x="2336150" y="1526108"/>
                </a:cubicBezTo>
                <a:cubicBezTo>
                  <a:pt x="2317883" y="1529301"/>
                  <a:pt x="2309070" y="1549422"/>
                  <a:pt x="2295657" y="1560440"/>
                </a:cubicBezTo>
                <a:cubicBezTo>
                  <a:pt x="2249031" y="1598924"/>
                  <a:pt x="2217861" y="1648426"/>
                  <a:pt x="2203427" y="1716453"/>
                </a:cubicBezTo>
                <a:cubicBezTo>
                  <a:pt x="2199467" y="1735296"/>
                  <a:pt x="2184265" y="1750466"/>
                  <a:pt x="2174429" y="1767073"/>
                </a:cubicBezTo>
                <a:cubicBezTo>
                  <a:pt x="2179156" y="1779209"/>
                  <a:pt x="2204960" y="1753021"/>
                  <a:pt x="2195890" y="1784957"/>
                </a:cubicBezTo>
                <a:cubicBezTo>
                  <a:pt x="2188992" y="1808911"/>
                  <a:pt x="2171363" y="1823762"/>
                  <a:pt x="2154756" y="1837974"/>
                </a:cubicBezTo>
                <a:cubicBezTo>
                  <a:pt x="2135851" y="1854102"/>
                  <a:pt x="2114901" y="1867036"/>
                  <a:pt x="2106342" y="1896897"/>
                </a:cubicBezTo>
                <a:cubicBezTo>
                  <a:pt x="2104554" y="1903285"/>
                  <a:pt x="2098806" y="1909992"/>
                  <a:pt x="2093696" y="1912548"/>
                </a:cubicBezTo>
                <a:cubicBezTo>
                  <a:pt x="1827225" y="2438073"/>
                  <a:pt x="1171270" y="2441585"/>
                  <a:pt x="1095646" y="2437912"/>
                </a:cubicBezTo>
                <a:cubicBezTo>
                  <a:pt x="1004055" y="2433281"/>
                  <a:pt x="917445" y="2400865"/>
                  <a:pt x="832498" y="2360464"/>
                </a:cubicBezTo>
                <a:cubicBezTo>
                  <a:pt x="796601" y="2343378"/>
                  <a:pt x="763261" y="2319107"/>
                  <a:pt x="728386" y="2300264"/>
                </a:cubicBezTo>
                <a:cubicBezTo>
                  <a:pt x="680228" y="2274234"/>
                  <a:pt x="643055" y="2224572"/>
                  <a:pt x="595024" y="2203653"/>
                </a:cubicBezTo>
                <a:cubicBezTo>
                  <a:pt x="545588" y="2182095"/>
                  <a:pt x="503305" y="2142654"/>
                  <a:pt x="452463" y="2125886"/>
                </a:cubicBezTo>
                <a:cubicBezTo>
                  <a:pt x="425637" y="2116944"/>
                  <a:pt x="399706" y="2100816"/>
                  <a:pt x="403921" y="2054667"/>
                </a:cubicBezTo>
                <a:cubicBezTo>
                  <a:pt x="405071" y="2041572"/>
                  <a:pt x="398046" y="2030875"/>
                  <a:pt x="386931" y="2034707"/>
                </a:cubicBezTo>
                <a:cubicBezTo>
                  <a:pt x="365727" y="2041892"/>
                  <a:pt x="356146" y="2022889"/>
                  <a:pt x="344393" y="2008677"/>
                </a:cubicBezTo>
                <a:cubicBezTo>
                  <a:pt x="323444" y="1983447"/>
                  <a:pt x="303517" y="1956620"/>
                  <a:pt x="270175" y="1952468"/>
                </a:cubicBezTo>
                <a:cubicBezTo>
                  <a:pt x="276562" y="1932666"/>
                  <a:pt x="287420" y="1935541"/>
                  <a:pt x="297384" y="1939693"/>
                </a:cubicBezTo>
                <a:cubicBezTo>
                  <a:pt x="323571" y="1950553"/>
                  <a:pt x="349503" y="1962848"/>
                  <a:pt x="375690" y="1973707"/>
                </a:cubicBezTo>
                <a:cubicBezTo>
                  <a:pt x="392808" y="1980733"/>
                  <a:pt x="409798" y="1990633"/>
                  <a:pt x="432664" y="1982807"/>
                </a:cubicBezTo>
                <a:cubicBezTo>
                  <a:pt x="412991" y="1942887"/>
                  <a:pt x="379523" y="1935701"/>
                  <a:pt x="352441" y="1923406"/>
                </a:cubicBezTo>
                <a:cubicBezTo>
                  <a:pt x="318590" y="1907916"/>
                  <a:pt x="298662" y="1878693"/>
                  <a:pt x="274774" y="1846117"/>
                </a:cubicBezTo>
                <a:cubicBezTo>
                  <a:pt x="299684" y="1838293"/>
                  <a:pt x="315140" y="1862246"/>
                  <a:pt x="334685" y="1860968"/>
                </a:cubicBezTo>
                <a:cubicBezTo>
                  <a:pt x="335707" y="1856817"/>
                  <a:pt x="337495" y="1850749"/>
                  <a:pt x="337240" y="1850588"/>
                </a:cubicBezTo>
                <a:cubicBezTo>
                  <a:pt x="305304" y="1832704"/>
                  <a:pt x="290359" y="1799170"/>
                  <a:pt x="285376" y="1758609"/>
                </a:cubicBezTo>
                <a:cubicBezTo>
                  <a:pt x="282821" y="1737691"/>
                  <a:pt x="271197" y="1731144"/>
                  <a:pt x="259700" y="1721563"/>
                </a:cubicBezTo>
                <a:cubicBezTo>
                  <a:pt x="219589" y="1687550"/>
                  <a:pt x="177179" y="1656731"/>
                  <a:pt x="144221" y="1609943"/>
                </a:cubicBezTo>
                <a:cubicBezTo>
                  <a:pt x="182288" y="1616171"/>
                  <a:pt x="212818" y="1646670"/>
                  <a:pt x="253825" y="1659765"/>
                </a:cubicBezTo>
                <a:cubicBezTo>
                  <a:pt x="221250" y="1608346"/>
                  <a:pt x="179095" y="1582317"/>
                  <a:pt x="140644" y="1551178"/>
                </a:cubicBezTo>
                <a:cubicBezTo>
                  <a:pt x="123143" y="1536966"/>
                  <a:pt x="106921" y="1518762"/>
                  <a:pt x="85716" y="1511097"/>
                </a:cubicBezTo>
                <a:cubicBezTo>
                  <a:pt x="78178" y="1508383"/>
                  <a:pt x="65787" y="1502634"/>
                  <a:pt x="71791" y="1487464"/>
                </a:cubicBezTo>
                <a:cubicBezTo>
                  <a:pt x="76900" y="1474849"/>
                  <a:pt x="86992" y="1478680"/>
                  <a:pt x="96190" y="1482354"/>
                </a:cubicBezTo>
                <a:cubicBezTo>
                  <a:pt x="118290" y="1491457"/>
                  <a:pt x="141156" y="1491615"/>
                  <a:pt x="171047" y="1491457"/>
                </a:cubicBezTo>
                <a:cubicBezTo>
                  <a:pt x="146010" y="1449778"/>
                  <a:pt x="100149" y="1462234"/>
                  <a:pt x="78689" y="1418479"/>
                </a:cubicBezTo>
                <a:cubicBezTo>
                  <a:pt x="105515" y="1410814"/>
                  <a:pt x="126209" y="1426623"/>
                  <a:pt x="147926" y="1429657"/>
                </a:cubicBezTo>
                <a:cubicBezTo>
                  <a:pt x="167597" y="1432372"/>
                  <a:pt x="172452" y="1425027"/>
                  <a:pt x="167854" y="1400914"/>
                </a:cubicBezTo>
                <a:cubicBezTo>
                  <a:pt x="160701" y="1363387"/>
                  <a:pt x="171431" y="1344225"/>
                  <a:pt x="200045" y="1354445"/>
                </a:cubicBezTo>
                <a:cubicBezTo>
                  <a:pt x="226614" y="1364026"/>
                  <a:pt x="229425" y="1349975"/>
                  <a:pt x="222271" y="1328576"/>
                </a:cubicBezTo>
                <a:cubicBezTo>
                  <a:pt x="212052" y="1297439"/>
                  <a:pt x="223676" y="1273326"/>
                  <a:pt x="231597" y="1247137"/>
                </a:cubicBezTo>
                <a:cubicBezTo>
                  <a:pt x="243733" y="1207215"/>
                  <a:pt x="238623" y="1187734"/>
                  <a:pt x="212435" y="1158032"/>
                </a:cubicBezTo>
                <a:cubicBezTo>
                  <a:pt x="197746" y="1141424"/>
                  <a:pt x="181906" y="1127373"/>
                  <a:pt x="160572" y="1113001"/>
                </a:cubicBezTo>
                <a:cubicBezTo>
                  <a:pt x="209753" y="1105177"/>
                  <a:pt x="158145" y="1078828"/>
                  <a:pt x="175518" y="1062380"/>
                </a:cubicBezTo>
                <a:cubicBezTo>
                  <a:pt x="210264" y="1055674"/>
                  <a:pt x="238623" y="1108051"/>
                  <a:pt x="285888" y="1093041"/>
                </a:cubicBezTo>
                <a:cubicBezTo>
                  <a:pt x="227510" y="1047688"/>
                  <a:pt x="162999" y="1032839"/>
                  <a:pt x="120717" y="972478"/>
                </a:cubicBezTo>
                <a:cubicBezTo>
                  <a:pt x="130425" y="958744"/>
                  <a:pt x="140133" y="971520"/>
                  <a:pt x="148437" y="966410"/>
                </a:cubicBezTo>
                <a:cubicBezTo>
                  <a:pt x="148181" y="963216"/>
                  <a:pt x="148821" y="958425"/>
                  <a:pt x="147287" y="956989"/>
                </a:cubicBezTo>
                <a:cubicBezTo>
                  <a:pt x="115735" y="924093"/>
                  <a:pt x="115223" y="923295"/>
                  <a:pt x="149075" y="899022"/>
                </a:cubicBezTo>
                <a:cubicBezTo>
                  <a:pt x="160956" y="890559"/>
                  <a:pt x="159933" y="883053"/>
                  <a:pt x="153675" y="872355"/>
                </a:cubicBezTo>
                <a:cubicBezTo>
                  <a:pt x="149203" y="864849"/>
                  <a:pt x="143838" y="858142"/>
                  <a:pt x="146393" y="841695"/>
                </a:cubicBezTo>
                <a:cubicBezTo>
                  <a:pt x="164915" y="862774"/>
                  <a:pt x="254463" y="855907"/>
                  <a:pt x="270303" y="853671"/>
                </a:cubicBezTo>
                <a:cubicBezTo>
                  <a:pt x="288059" y="851276"/>
                  <a:pt x="305560" y="841056"/>
                  <a:pt x="324209" y="846644"/>
                </a:cubicBezTo>
                <a:cubicBezTo>
                  <a:pt x="339156" y="851118"/>
                  <a:pt x="408392" y="894392"/>
                  <a:pt x="418229" y="844729"/>
                </a:cubicBezTo>
                <a:cubicBezTo>
                  <a:pt x="418740" y="842334"/>
                  <a:pt x="446715" y="847923"/>
                  <a:pt x="461789" y="850637"/>
                </a:cubicBezTo>
                <a:cubicBezTo>
                  <a:pt x="475074" y="852873"/>
                  <a:pt x="490020" y="862774"/>
                  <a:pt x="498962" y="842973"/>
                </a:cubicBezTo>
                <a:cubicBezTo>
                  <a:pt x="504200" y="831316"/>
                  <a:pt x="482610" y="808800"/>
                  <a:pt x="463321" y="806884"/>
                </a:cubicBezTo>
                <a:cubicBezTo>
                  <a:pt x="446587" y="805127"/>
                  <a:pt x="429086" y="802572"/>
                  <a:pt x="413118" y="807362"/>
                </a:cubicBezTo>
                <a:cubicBezTo>
                  <a:pt x="393447" y="813112"/>
                  <a:pt x="382845" y="803850"/>
                  <a:pt x="377350" y="783890"/>
                </a:cubicBezTo>
                <a:cubicBezTo>
                  <a:pt x="371220" y="761853"/>
                  <a:pt x="359467" y="751632"/>
                  <a:pt x="343244" y="741412"/>
                </a:cubicBezTo>
                <a:cubicBezTo>
                  <a:pt x="303898" y="716662"/>
                  <a:pt x="266087" y="688078"/>
                  <a:pt x="222910" y="673706"/>
                </a:cubicBezTo>
                <a:cubicBezTo>
                  <a:pt x="214351" y="670831"/>
                  <a:pt x="204899" y="666998"/>
                  <a:pt x="200939" y="647997"/>
                </a:cubicBezTo>
                <a:cubicBezTo>
                  <a:pt x="317823" y="676420"/>
                  <a:pt x="424361" y="750515"/>
                  <a:pt x="544949" y="746203"/>
                </a:cubicBezTo>
                <a:cubicBezTo>
                  <a:pt x="511991" y="722729"/>
                  <a:pt x="473797" y="721451"/>
                  <a:pt x="438667" y="705004"/>
                </a:cubicBezTo>
                <a:cubicBezTo>
                  <a:pt x="463577" y="692708"/>
                  <a:pt x="486954" y="705483"/>
                  <a:pt x="510587" y="712510"/>
                </a:cubicBezTo>
                <a:cubicBezTo>
                  <a:pt x="530387" y="718257"/>
                  <a:pt x="548270" y="719216"/>
                  <a:pt x="550442" y="684884"/>
                </a:cubicBezTo>
                <a:cubicBezTo>
                  <a:pt x="549675" y="682649"/>
                  <a:pt x="549803" y="679774"/>
                  <a:pt x="549931" y="677060"/>
                </a:cubicBezTo>
                <a:cubicBezTo>
                  <a:pt x="543287" y="662847"/>
                  <a:pt x="532941" y="655502"/>
                  <a:pt x="520678" y="651349"/>
                </a:cubicBezTo>
                <a:cubicBezTo>
                  <a:pt x="513268" y="648794"/>
                  <a:pt x="503433" y="644962"/>
                  <a:pt x="503560" y="634743"/>
                </a:cubicBezTo>
                <a:cubicBezTo>
                  <a:pt x="503943" y="596897"/>
                  <a:pt x="480311" y="585878"/>
                  <a:pt x="456679" y="574860"/>
                </a:cubicBezTo>
                <a:cubicBezTo>
                  <a:pt x="469836" y="556018"/>
                  <a:pt x="480183" y="569910"/>
                  <a:pt x="490147" y="568473"/>
                </a:cubicBezTo>
                <a:cubicBezTo>
                  <a:pt x="496662" y="567515"/>
                  <a:pt x="502538" y="565759"/>
                  <a:pt x="502538" y="556018"/>
                </a:cubicBezTo>
                <a:cubicBezTo>
                  <a:pt x="502666" y="547873"/>
                  <a:pt x="499600" y="538611"/>
                  <a:pt x="493213" y="538453"/>
                </a:cubicBezTo>
                <a:cubicBezTo>
                  <a:pt x="453230" y="537015"/>
                  <a:pt x="431131" y="484638"/>
                  <a:pt x="389614" y="484478"/>
                </a:cubicBezTo>
                <a:cubicBezTo>
                  <a:pt x="364832" y="484478"/>
                  <a:pt x="402517" y="454937"/>
                  <a:pt x="381567" y="442640"/>
                </a:cubicBezTo>
                <a:cubicBezTo>
                  <a:pt x="376967" y="439925"/>
                  <a:pt x="393575" y="435775"/>
                  <a:pt x="400984" y="436413"/>
                </a:cubicBezTo>
                <a:cubicBezTo>
                  <a:pt x="408265" y="437051"/>
                  <a:pt x="414780" y="444876"/>
                  <a:pt x="423594" y="439287"/>
                </a:cubicBezTo>
                <a:cubicBezTo>
                  <a:pt x="428448" y="419327"/>
                  <a:pt x="415930" y="411981"/>
                  <a:pt x="405582" y="406392"/>
                </a:cubicBezTo>
                <a:cubicBezTo>
                  <a:pt x="381694" y="393457"/>
                  <a:pt x="358445" y="377809"/>
                  <a:pt x="332258" y="373177"/>
                </a:cubicBezTo>
                <a:cubicBezTo>
                  <a:pt x="322934" y="371581"/>
                  <a:pt x="345671" y="350183"/>
                  <a:pt x="350141" y="342678"/>
                </a:cubicBezTo>
                <a:cubicBezTo>
                  <a:pt x="244754" y="263793"/>
                  <a:pt x="118034" y="267785"/>
                  <a:pt x="0" y="204070"/>
                </a:cubicBezTo>
                <a:cubicBezTo>
                  <a:pt x="26060" y="191616"/>
                  <a:pt x="45221" y="200717"/>
                  <a:pt x="62977" y="202634"/>
                </a:cubicBezTo>
                <a:cubicBezTo>
                  <a:pt x="107303" y="207423"/>
                  <a:pt x="151120" y="217323"/>
                  <a:pt x="195318" y="223232"/>
                </a:cubicBezTo>
                <a:cubicBezTo>
                  <a:pt x="217034" y="226107"/>
                  <a:pt x="237217" y="236965"/>
                  <a:pt x="261488" y="219720"/>
                </a:cubicBezTo>
                <a:cubicBezTo>
                  <a:pt x="277711" y="208222"/>
                  <a:pt x="303644" y="220677"/>
                  <a:pt x="323571" y="230897"/>
                </a:cubicBezTo>
                <a:cubicBezTo>
                  <a:pt x="340050" y="239360"/>
                  <a:pt x="355762" y="241596"/>
                  <a:pt x="377607" y="230897"/>
                </a:cubicBezTo>
                <a:cubicBezTo>
                  <a:pt x="357807" y="224351"/>
                  <a:pt x="342605" y="218602"/>
                  <a:pt x="327020" y="214610"/>
                </a:cubicBezTo>
                <a:cubicBezTo>
                  <a:pt x="314630" y="211416"/>
                  <a:pt x="344138" y="198481"/>
                  <a:pt x="359211" y="200079"/>
                </a:cubicBezTo>
                <a:cubicBezTo>
                  <a:pt x="380289" y="202313"/>
                  <a:pt x="368409" y="194010"/>
                  <a:pt x="364832" y="182513"/>
                </a:cubicBezTo>
                <a:cubicBezTo>
                  <a:pt x="361000" y="170217"/>
                  <a:pt x="372369" y="166385"/>
                  <a:pt x="379523" y="168939"/>
                </a:cubicBezTo>
                <a:cubicBezTo>
                  <a:pt x="406987" y="179000"/>
                  <a:pt x="434324" y="161274"/>
                  <a:pt x="462684" y="175647"/>
                </a:cubicBezTo>
                <a:cubicBezTo>
                  <a:pt x="455530" y="140196"/>
                  <a:pt x="440072" y="124706"/>
                  <a:pt x="407754" y="119756"/>
                </a:cubicBezTo>
                <a:cubicBezTo>
                  <a:pt x="395618" y="117840"/>
                  <a:pt x="382972" y="120714"/>
                  <a:pt x="372497" y="110493"/>
                </a:cubicBezTo>
                <a:cubicBezTo>
                  <a:pt x="366492" y="104587"/>
                  <a:pt x="359723" y="97560"/>
                  <a:pt x="364449" y="86701"/>
                </a:cubicBezTo>
                <a:cubicBezTo>
                  <a:pt x="367771" y="79036"/>
                  <a:pt x="374924" y="79036"/>
                  <a:pt x="380801" y="81591"/>
                </a:cubicBezTo>
                <a:cubicBezTo>
                  <a:pt x="407115" y="92930"/>
                  <a:pt x="434580" y="97081"/>
                  <a:pt x="462044" y="101233"/>
                </a:cubicBezTo>
                <a:cubicBezTo>
                  <a:pt x="466260" y="101871"/>
                  <a:pt x="470986" y="103948"/>
                  <a:pt x="475713" y="93408"/>
                </a:cubicBezTo>
                <a:cubicBezTo>
                  <a:pt x="424361" y="76321"/>
                  <a:pt x="375563" y="52050"/>
                  <a:pt x="322805" y="42628"/>
                </a:cubicBezTo>
                <a:cubicBezTo>
                  <a:pt x="323571" y="38157"/>
                  <a:pt x="324337" y="33686"/>
                  <a:pt x="325104" y="29215"/>
                </a:cubicBezTo>
                <a:cubicBezTo>
                  <a:pt x="366365" y="35602"/>
                  <a:pt x="407626" y="41989"/>
                  <a:pt x="459744" y="49974"/>
                </a:cubicBezTo>
                <a:cubicBezTo>
                  <a:pt x="427682" y="24583"/>
                  <a:pt x="397407" y="33047"/>
                  <a:pt x="373647" y="10532"/>
                </a:cubicBezTo>
                <a:cubicBezTo>
                  <a:pt x="378118" y="1988"/>
                  <a:pt x="383515" y="-168"/>
                  <a:pt x="389104" y="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ůže čistá příroda nabídnout pracovní příležitosti? - Flowee">
            <a:extLst>
              <a:ext uri="{FF2B5EF4-FFF2-40B4-BE49-F238E27FC236}">
                <a16:creationId xmlns:a16="http://schemas.microsoft.com/office/drawing/2014/main" id="{0741AB20-79F1-43F9-AE3E-DB545E37F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r="19081" b="-1"/>
          <a:stretch/>
        </p:blipFill>
        <p:spPr bwMode="auto">
          <a:xfrm>
            <a:off x="7768679" y="10"/>
            <a:ext cx="4423321" cy="3536492"/>
          </a:xfrm>
          <a:custGeom>
            <a:avLst/>
            <a:gdLst/>
            <a:ahLst/>
            <a:cxnLst/>
            <a:rect l="l" t="t" r="r" b="b"/>
            <a:pathLst>
              <a:path w="4423321" h="3536502">
                <a:moveTo>
                  <a:pt x="457314" y="0"/>
                </a:moveTo>
                <a:lnTo>
                  <a:pt x="4423321" y="0"/>
                </a:lnTo>
                <a:lnTo>
                  <a:pt x="4423321" y="3126414"/>
                </a:lnTo>
                <a:lnTo>
                  <a:pt x="4346309" y="3175480"/>
                </a:lnTo>
                <a:cubicBezTo>
                  <a:pt x="4294442" y="3210524"/>
                  <a:pt x="4242535" y="3246793"/>
                  <a:pt x="4183946" y="3271738"/>
                </a:cubicBezTo>
                <a:cubicBezTo>
                  <a:pt x="4099090" y="3307854"/>
                  <a:pt x="4017967" y="3354374"/>
                  <a:pt x="3930624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2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19"/>
                  <a:pt x="466852" y="976870"/>
                </a:cubicBezTo>
                <a:cubicBezTo>
                  <a:pt x="427377" y="906474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3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4"/>
                  <a:pt x="526840" y="537055"/>
                </a:cubicBezTo>
                <a:cubicBezTo>
                  <a:pt x="520932" y="513182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7"/>
                  <a:pt x="430782" y="1990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Obrázok, na ktorom je bábika, hračka, vnútri, stôl&#10;&#10;Automaticky generovaný popis">
            <a:extLst>
              <a:ext uri="{FF2B5EF4-FFF2-40B4-BE49-F238E27FC236}">
                <a16:creationId xmlns:a16="http://schemas.microsoft.com/office/drawing/2014/main" id="{C95F4460-0D72-4B30-A8A0-74ADB1605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1446609"/>
            <a:ext cx="2133600" cy="16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4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BAD9765-04DE-47E5-9D31-2A9689C12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66CBCD-D8CD-4151-894F-A7FA1D4A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7949" cy="2137273"/>
          </a:xfrm>
        </p:spPr>
        <p:txBody>
          <a:bodyPr anchor="b">
            <a:normAutofit/>
          </a:bodyPr>
          <a:lstStyle/>
          <a:p>
            <a:r>
              <a:rPr lang="sk-SK" sz="4400" dirty="0">
                <a:solidFill>
                  <a:srgbClr val="00B050"/>
                </a:solidFill>
              </a:rPr>
              <a:t>Koho nájdeme v lese?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F30E9C-5271-4380-8120-6499C4E4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08" y="2932610"/>
            <a:ext cx="4114800" cy="349517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sk-SK" sz="1700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sz="1700" dirty="0">
                <a:solidFill>
                  <a:srgbClr val="0070C0"/>
                </a:solidFill>
              </a:rPr>
              <a:t>Je to dravá šelma</a:t>
            </a:r>
            <a:br>
              <a:rPr lang="sk-SK" sz="1700" dirty="0">
                <a:solidFill>
                  <a:srgbClr val="0070C0"/>
                </a:solidFill>
              </a:rPr>
            </a:br>
            <a:r>
              <a:rPr lang="sk-SK" sz="1700" dirty="0">
                <a:solidFill>
                  <a:srgbClr val="0070C0"/>
                </a:solidFill>
              </a:rPr>
              <a:t>ktorá v mene MED má.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dirty="0">
                <a:solidFill>
                  <a:srgbClr val="0070C0"/>
                </a:solidFill>
              </a:rPr>
              <a:t> </a:t>
            </a:r>
            <a:endParaRPr lang="sk-SK" sz="1700" dirty="0"/>
          </a:p>
          <a:p>
            <a:pPr marL="0" indent="0">
              <a:lnSpc>
                <a:spcPct val="90000"/>
              </a:lnSpc>
              <a:buNone/>
            </a:pPr>
            <a:r>
              <a:rPr lang="sk-SK" sz="1700" dirty="0"/>
              <a:t> </a:t>
            </a:r>
            <a:r>
              <a:rPr lang="sk-SK" sz="1700" dirty="0">
                <a:solidFill>
                  <a:srgbClr val="0070C0"/>
                </a:solidFill>
              </a:rPr>
              <a:t>Prvá stopa, druhá, tretia …</a:t>
            </a:r>
            <a:br>
              <a:rPr lang="sk-SK" sz="1700" dirty="0">
                <a:solidFill>
                  <a:srgbClr val="0070C0"/>
                </a:solidFill>
              </a:rPr>
            </a:br>
            <a:r>
              <a:rPr lang="sk-SK" sz="1700" dirty="0">
                <a:solidFill>
                  <a:srgbClr val="0070C0"/>
                </a:solidFill>
              </a:rPr>
              <a:t>V polotme jej oči svietia.</a:t>
            </a:r>
            <a:br>
              <a:rPr lang="sk-SK" sz="1700" dirty="0">
                <a:solidFill>
                  <a:srgbClr val="0070C0"/>
                </a:solidFill>
              </a:rPr>
            </a:br>
            <a:r>
              <a:rPr lang="sk-SK" sz="1700" dirty="0">
                <a:solidFill>
                  <a:srgbClr val="0070C0"/>
                </a:solidFill>
              </a:rPr>
              <a:t>Stopuješ ju – už si pri nej,</a:t>
            </a:r>
            <a:br>
              <a:rPr lang="sk-SK" sz="1700" dirty="0">
                <a:solidFill>
                  <a:srgbClr val="0070C0"/>
                </a:solidFill>
              </a:rPr>
            </a:br>
            <a:r>
              <a:rPr lang="sk-SK" sz="1700" dirty="0">
                <a:solidFill>
                  <a:srgbClr val="0070C0"/>
                </a:solidFill>
              </a:rPr>
              <a:t>nachytáš ju pri kuríne.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dirty="0">
                <a:solidFill>
                  <a:srgbClr val="0070C0"/>
                </a:solidFill>
              </a:rPr>
              <a:t>    </a:t>
            </a:r>
            <a:endParaRPr lang="sk-SK" sz="1700" dirty="0"/>
          </a:p>
          <a:p>
            <a:pPr marL="0" indent="0">
              <a:lnSpc>
                <a:spcPct val="90000"/>
              </a:lnSpc>
              <a:buNone/>
            </a:pPr>
            <a:r>
              <a:rPr lang="sk-SK" sz="1700" dirty="0">
                <a:solidFill>
                  <a:srgbClr val="0070C0"/>
                </a:solidFill>
              </a:rPr>
              <a:t>Ostré ihly, malé oči,</a:t>
            </a:r>
            <a:br>
              <a:rPr lang="sk-SK" sz="1700" dirty="0">
                <a:solidFill>
                  <a:srgbClr val="0070C0"/>
                </a:solidFill>
              </a:rPr>
            </a:br>
            <a:r>
              <a:rPr lang="sk-SK" sz="1700" dirty="0">
                <a:solidFill>
                  <a:srgbClr val="0070C0"/>
                </a:solidFill>
              </a:rPr>
              <a:t>pomaly si kráča tiež.</a:t>
            </a:r>
            <a:br>
              <a:rPr lang="sk-SK" sz="1700" dirty="0">
                <a:solidFill>
                  <a:srgbClr val="0070C0"/>
                </a:solidFill>
              </a:rPr>
            </a:br>
            <a:r>
              <a:rPr lang="sk-SK" sz="1700" dirty="0">
                <a:solidFill>
                  <a:srgbClr val="0070C0"/>
                </a:solidFill>
              </a:rPr>
              <a:t>V obrane sa v klbko stočí.</a:t>
            </a:r>
            <a:br>
              <a:rPr lang="sk-SK" sz="1700" dirty="0">
                <a:solidFill>
                  <a:srgbClr val="0070C0"/>
                </a:solidFill>
              </a:rPr>
            </a:br>
            <a:r>
              <a:rPr lang="sk-SK" sz="1700" dirty="0">
                <a:solidFill>
                  <a:srgbClr val="0070C0"/>
                </a:solidFill>
              </a:rPr>
              <a:t>Máte pravdu, je to …</a:t>
            </a:r>
            <a:r>
              <a:rPr lang="sk-SK" sz="1700" dirty="0"/>
              <a:t>     </a:t>
            </a:r>
          </a:p>
        </p:txBody>
      </p:sp>
      <p:pic>
        <p:nvPicPr>
          <p:cNvPr id="1028" name="Picture 4" descr="Jež hnedý (Erinaceus europaeus) - poľovnícka fotografia, fotka ...">
            <a:extLst>
              <a:ext uri="{FF2B5EF4-FFF2-40B4-BE49-F238E27FC236}">
                <a16:creationId xmlns:a16="http://schemas.microsoft.com/office/drawing/2014/main" id="{564A8D91-4F94-444F-9DBC-F0A199F6D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r="10901" b="-1"/>
          <a:stretch/>
        </p:blipFill>
        <p:spPr bwMode="auto">
          <a:xfrm>
            <a:off x="6413985" y="187934"/>
            <a:ext cx="5511405" cy="37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Obrázok, na ktorom je zviera, líška, cicavec, trávnik&#10;&#10;Automaticky generovaný popis">
            <a:extLst>
              <a:ext uri="{FF2B5EF4-FFF2-40B4-BE49-F238E27FC236}">
                <a16:creationId xmlns:a16="http://schemas.microsoft.com/office/drawing/2014/main" id="{D5C19042-DA58-456F-8368-AB7367877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11643" b="2"/>
          <a:stretch/>
        </p:blipFill>
        <p:spPr>
          <a:xfrm>
            <a:off x="8454862" y="4135902"/>
            <a:ext cx="3493826" cy="2514952"/>
          </a:xfrm>
          <a:prstGeom prst="rect">
            <a:avLst/>
          </a:prstGeom>
        </p:spPr>
      </p:pic>
      <p:pic>
        <p:nvPicPr>
          <p:cNvPr id="1026" name="Picture 2" descr="Pozor: Medveď v okolí Lesoparku Prievidza | codnes.sk">
            <a:extLst>
              <a:ext uri="{FF2B5EF4-FFF2-40B4-BE49-F238E27FC236}">
                <a16:creationId xmlns:a16="http://schemas.microsoft.com/office/drawing/2014/main" id="{50DABE31-C693-4FEA-87AB-A78540648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r="17194"/>
          <a:stretch/>
        </p:blipFill>
        <p:spPr bwMode="auto">
          <a:xfrm>
            <a:off x="4667072" y="4108143"/>
            <a:ext cx="3493826" cy="26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A86AE656-6A83-4D51-9EBE-14850EC10352}"/>
              </a:ext>
            </a:extLst>
          </p:cNvPr>
          <p:cNvSpPr/>
          <p:nvPr/>
        </p:nvSpPr>
        <p:spPr>
          <a:xfrm>
            <a:off x="5195705" y="1548447"/>
            <a:ext cx="13179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(MEDVEĎ)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3AD0593-3EAC-4064-AFFA-386ABF0338D0}"/>
              </a:ext>
            </a:extLst>
          </p:cNvPr>
          <p:cNvSpPr/>
          <p:nvPr/>
        </p:nvSpPr>
        <p:spPr>
          <a:xfrm>
            <a:off x="5207861" y="3022084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(LÍŠKA)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79778C5D-AB59-4831-858F-EFEC06FA52C4}"/>
              </a:ext>
            </a:extLst>
          </p:cNvPr>
          <p:cNvSpPr/>
          <p:nvPr/>
        </p:nvSpPr>
        <p:spPr>
          <a:xfrm>
            <a:off x="5300298" y="2175947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(JEŽ)</a:t>
            </a:r>
          </a:p>
        </p:txBody>
      </p:sp>
      <p:pic>
        <p:nvPicPr>
          <p:cNvPr id="15" name="Obrázok 14" descr="Obrázok, na ktorom je stôl, kvet, sedenie, fotografia&#10;&#10;Automaticky generovaný popis">
            <a:extLst>
              <a:ext uri="{FF2B5EF4-FFF2-40B4-BE49-F238E27FC236}">
                <a16:creationId xmlns:a16="http://schemas.microsoft.com/office/drawing/2014/main" id="{ACDBCCDC-EF69-4A17-95AB-A2E575FD4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4" y="2030968"/>
            <a:ext cx="2129764" cy="14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3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3BEB92-04CA-4C22-B8B2-A87E490C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B4B5F0-F8D1-475A-B7EE-F192AF50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4799" cy="210343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V lese sa skrývajú samé poklady...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0A16E3-5F51-4B47-AE1D-ACCCDE79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949"/>
            <a:ext cx="4114799" cy="35290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Sedí pani v kríčku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v červenom ručníčku.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Čo je to?     </a:t>
            </a:r>
            <a:r>
              <a:rPr lang="sk-SK" sz="1600" dirty="0"/>
              <a:t>(Jahoda)</a:t>
            </a:r>
          </a:p>
          <a:p>
            <a:pPr marL="0" indent="0">
              <a:lnSpc>
                <a:spcPct val="90000"/>
              </a:lnSpc>
              <a:buNone/>
            </a:pPr>
            <a:endParaRPr lang="sk-SK" sz="1600" dirty="0"/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V lete sa nám smejú z kríka,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lákajú aj medvedíka.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Neskôr smútia v pohári,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keď ich mamka zavarí.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>
                <a:solidFill>
                  <a:srgbClr val="0070C0"/>
                </a:solidFill>
              </a:rPr>
              <a:t>Čo je to?       </a:t>
            </a:r>
            <a:r>
              <a:rPr lang="sk-SK" sz="1600" dirty="0"/>
              <a:t>(Maliny)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600" dirty="0"/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sk-SK" sz="1600" dirty="0"/>
          </a:p>
          <a:p>
            <a:pPr>
              <a:lnSpc>
                <a:spcPct val="90000"/>
              </a:lnSpc>
            </a:pPr>
            <a:endParaRPr lang="sk-SK" sz="1600" dirty="0"/>
          </a:p>
        </p:txBody>
      </p:sp>
      <p:pic>
        <p:nvPicPr>
          <p:cNvPr id="2052" name="Picture 4" descr="Milujete maliny, černice a iné lesné plody? Odborník nám poradil ...">
            <a:extLst>
              <a:ext uri="{FF2B5EF4-FFF2-40B4-BE49-F238E27FC236}">
                <a16:creationId xmlns:a16="http://schemas.microsoft.com/office/drawing/2014/main" id="{4CD42019-C3BF-477D-87BE-AC268B2CD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r="9052" b="-1"/>
          <a:stretch/>
        </p:blipFill>
        <p:spPr bwMode="auto">
          <a:xfrm>
            <a:off x="8524422" y="3699195"/>
            <a:ext cx="3667576" cy="3158805"/>
          </a:xfrm>
          <a:custGeom>
            <a:avLst/>
            <a:gdLst/>
            <a:ahLst/>
            <a:cxnLst/>
            <a:rect l="l" t="t" r="r" b="b"/>
            <a:pathLst>
              <a:path w="3667576" h="3158805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667576" y="64070"/>
                </a:lnTo>
                <a:lnTo>
                  <a:pt x="3667576" y="3158805"/>
                </a:lnTo>
                <a:lnTo>
                  <a:pt x="400223" y="3158805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39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 vitamínoch môže byť nebezpečný parazit - SME | MY Kysuce">
            <a:extLst>
              <a:ext uri="{FF2B5EF4-FFF2-40B4-BE49-F238E27FC236}">
                <a16:creationId xmlns:a16="http://schemas.microsoft.com/office/drawing/2014/main" id="{4DEEE8EC-A83B-4E93-A3C0-DE38AE919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r="11542" b="-1"/>
          <a:stretch/>
        </p:blipFill>
        <p:spPr bwMode="auto">
          <a:xfrm>
            <a:off x="5771154" y="2491845"/>
            <a:ext cx="3154640" cy="3174804"/>
          </a:xfrm>
          <a:custGeom>
            <a:avLst/>
            <a:gdLst/>
            <a:ahLst/>
            <a:cxnLst/>
            <a:rect l="l" t="t" r="r" b="b"/>
            <a:pathLst>
              <a:path w="3154640" h="3174804">
                <a:moveTo>
                  <a:pt x="2359436" y="699"/>
                </a:moveTo>
                <a:cubicBezTo>
                  <a:pt x="2366619" y="-1054"/>
                  <a:pt x="2374151" y="58"/>
                  <a:pt x="2382119" y="9110"/>
                </a:cubicBezTo>
                <a:cubicBezTo>
                  <a:pt x="2357149" y="42737"/>
                  <a:pt x="2315827" y="40875"/>
                  <a:pt x="2280855" y="80245"/>
                </a:cubicBezTo>
                <a:cubicBezTo>
                  <a:pt x="2346218" y="56308"/>
                  <a:pt x="2397949" y="37278"/>
                  <a:pt x="2449680" y="18250"/>
                </a:cubicBezTo>
                <a:cubicBezTo>
                  <a:pt x="2451815" y="23419"/>
                  <a:pt x="2453950" y="28590"/>
                  <a:pt x="2456084" y="33758"/>
                </a:cubicBezTo>
                <a:cubicBezTo>
                  <a:pt x="2390260" y="59601"/>
                  <a:pt x="2333357" y="102225"/>
                  <a:pt x="2271312" y="136905"/>
                </a:cubicBezTo>
                <a:cubicBezTo>
                  <a:pt x="2280122" y="148290"/>
                  <a:pt x="2285703" y="144491"/>
                  <a:pt x="2290993" y="142564"/>
                </a:cubicBezTo>
                <a:cubicBezTo>
                  <a:pt x="2325450" y="130017"/>
                  <a:pt x="2359910" y="117471"/>
                  <a:pt x="2391043" y="96592"/>
                </a:cubicBezTo>
                <a:cubicBezTo>
                  <a:pt x="2397989" y="91902"/>
                  <a:pt x="2407241" y="89935"/>
                  <a:pt x="2413498" y="98247"/>
                </a:cubicBezTo>
                <a:cubicBezTo>
                  <a:pt x="2422388" y="110016"/>
                  <a:pt x="2415430" y="120332"/>
                  <a:pt x="2409176" y="129091"/>
                </a:cubicBezTo>
                <a:cubicBezTo>
                  <a:pt x="2398243" y="144271"/>
                  <a:pt x="2381152" y="144289"/>
                  <a:pt x="2365945" y="149930"/>
                </a:cubicBezTo>
                <a:cubicBezTo>
                  <a:pt x="2325414" y="164772"/>
                  <a:pt x="2309384" y="187662"/>
                  <a:pt x="2309200" y="232292"/>
                </a:cubicBezTo>
                <a:cubicBezTo>
                  <a:pt x="2342203" y="207199"/>
                  <a:pt x="2382093" y="221016"/>
                  <a:pt x="2415039" y="201359"/>
                </a:cubicBezTo>
                <a:cubicBezTo>
                  <a:pt x="2423638" y="196318"/>
                  <a:pt x="2439321" y="197803"/>
                  <a:pt x="2437511" y="213654"/>
                </a:cubicBezTo>
                <a:cubicBezTo>
                  <a:pt x="2435826" y="228474"/>
                  <a:pt x="2422585" y="241732"/>
                  <a:pt x="2449274" y="233249"/>
                </a:cubicBezTo>
                <a:cubicBezTo>
                  <a:pt x="2468360" y="227183"/>
                  <a:pt x="2509833" y="234636"/>
                  <a:pt x="2494624" y="241886"/>
                </a:cubicBezTo>
                <a:cubicBezTo>
                  <a:pt x="2475490" y="250974"/>
                  <a:pt x="2457298" y="262072"/>
                  <a:pt x="2433365" y="275394"/>
                </a:cubicBezTo>
                <a:cubicBezTo>
                  <a:pt x="2464355" y="282263"/>
                  <a:pt x="2484104" y="275254"/>
                  <a:pt x="2503252" y="260539"/>
                </a:cubicBezTo>
                <a:cubicBezTo>
                  <a:pt x="2520620" y="247206"/>
                  <a:pt x="2542037" y="231431"/>
                  <a:pt x="2561751" y="228334"/>
                </a:cubicBezTo>
                <a:lnTo>
                  <a:pt x="2568136" y="228903"/>
                </a:lnTo>
                <a:lnTo>
                  <a:pt x="2567822" y="233579"/>
                </a:lnTo>
                <a:cubicBezTo>
                  <a:pt x="2565983" y="285310"/>
                  <a:pt x="2569939" y="263247"/>
                  <a:pt x="2560285" y="300402"/>
                </a:cubicBezTo>
                <a:lnTo>
                  <a:pt x="2571741" y="339329"/>
                </a:lnTo>
                <a:lnTo>
                  <a:pt x="2543162" y="359962"/>
                </a:lnTo>
                <a:cubicBezTo>
                  <a:pt x="2527274" y="372854"/>
                  <a:pt x="2511996" y="386876"/>
                  <a:pt x="2497481" y="402363"/>
                </a:cubicBezTo>
                <a:cubicBezTo>
                  <a:pt x="2505182" y="410167"/>
                  <a:pt x="2540063" y="429667"/>
                  <a:pt x="2528413" y="434151"/>
                </a:cubicBezTo>
                <a:cubicBezTo>
                  <a:pt x="2495728" y="446924"/>
                  <a:pt x="2469663" y="472147"/>
                  <a:pt x="2442076" y="494280"/>
                </a:cubicBezTo>
                <a:cubicBezTo>
                  <a:pt x="2430122" y="503851"/>
                  <a:pt x="2415811" y="516133"/>
                  <a:pt x="2427194" y="538819"/>
                </a:cubicBezTo>
                <a:cubicBezTo>
                  <a:pt x="2440024" y="543121"/>
                  <a:pt x="2446449" y="531915"/>
                  <a:pt x="2455701" y="529144"/>
                </a:cubicBezTo>
                <a:cubicBezTo>
                  <a:pt x="2465121" y="526340"/>
                  <a:pt x="2487661" y="526769"/>
                  <a:pt x="2482407" y="531301"/>
                </a:cubicBezTo>
                <a:cubicBezTo>
                  <a:pt x="2458458" y="551858"/>
                  <a:pt x="2514753" y="577050"/>
                  <a:pt x="2482702" y="583862"/>
                </a:cubicBezTo>
                <a:cubicBezTo>
                  <a:pt x="2429048" y="595467"/>
                  <a:pt x="2413864" y="664574"/>
                  <a:pt x="2362520" y="677296"/>
                </a:cubicBezTo>
                <a:cubicBezTo>
                  <a:pt x="2354300" y="679243"/>
                  <a:pt x="2352704" y="691232"/>
                  <a:pt x="2354953" y="700999"/>
                </a:cubicBezTo>
                <a:cubicBezTo>
                  <a:pt x="2357445" y="712721"/>
                  <a:pt x="2365494" y="713219"/>
                  <a:pt x="2374165" y="712581"/>
                </a:cubicBezTo>
                <a:cubicBezTo>
                  <a:pt x="2387418" y="711571"/>
                  <a:pt x="2397247" y="692009"/>
                  <a:pt x="2419084" y="711067"/>
                </a:cubicBezTo>
                <a:cubicBezTo>
                  <a:pt x="2391338" y="730822"/>
                  <a:pt x="2363592" y="750581"/>
                  <a:pt x="2373770" y="796020"/>
                </a:cubicBezTo>
                <a:cubicBezTo>
                  <a:pt x="2376548" y="808283"/>
                  <a:pt x="2364807" y="815599"/>
                  <a:pt x="2355878" y="820710"/>
                </a:cubicBezTo>
                <a:cubicBezTo>
                  <a:pt x="2341079" y="829079"/>
                  <a:pt x="2329578" y="840762"/>
                  <a:pt x="2324620" y="859693"/>
                </a:cubicBezTo>
                <a:cubicBezTo>
                  <a:pt x="2325481" y="862924"/>
                  <a:pt x="2326382" y="866348"/>
                  <a:pt x="2325962" y="869249"/>
                </a:cubicBezTo>
                <a:cubicBezTo>
                  <a:pt x="2337552" y="909968"/>
                  <a:pt x="2360436" y="903898"/>
                  <a:pt x="2384574" y="891539"/>
                </a:cubicBezTo>
                <a:cubicBezTo>
                  <a:pt x="2413341" y="876586"/>
                  <a:pt x="2440308" y="854785"/>
                  <a:pt x="2475670" y="862734"/>
                </a:cubicBezTo>
                <a:cubicBezTo>
                  <a:pt x="2434442" y="892186"/>
                  <a:pt x="2385371" y="904223"/>
                  <a:pt x="2348751" y="941532"/>
                </a:cubicBezTo>
                <a:cubicBezTo>
                  <a:pt x="2505814" y="913571"/>
                  <a:pt x="2624649" y="795115"/>
                  <a:pt x="2768548" y="728777"/>
                </a:cubicBezTo>
                <a:cubicBezTo>
                  <a:pt x="2768288" y="752733"/>
                  <a:pt x="2757043" y="759944"/>
                  <a:pt x="2746708" y="765756"/>
                </a:cubicBezTo>
                <a:cubicBezTo>
                  <a:pt x="2694543" y="794922"/>
                  <a:pt x="2652953" y="839716"/>
                  <a:pt x="2608397" y="880317"/>
                </a:cubicBezTo>
                <a:cubicBezTo>
                  <a:pt x="2590029" y="897075"/>
                  <a:pt x="2577443" y="912606"/>
                  <a:pt x="2575152" y="940812"/>
                </a:cubicBezTo>
                <a:cubicBezTo>
                  <a:pt x="2573151" y="966343"/>
                  <a:pt x="2561809" y="980403"/>
                  <a:pt x="2534895" y="978892"/>
                </a:cubicBezTo>
                <a:cubicBezTo>
                  <a:pt x="2513018" y="977516"/>
                  <a:pt x="2491038" y="985403"/>
                  <a:pt x="2469845" y="992118"/>
                </a:cubicBezTo>
                <a:cubicBezTo>
                  <a:pt x="2445387" y="999726"/>
                  <a:pt x="2423224" y="1032758"/>
                  <a:pt x="2432981" y="1045346"/>
                </a:cubicBezTo>
                <a:cubicBezTo>
                  <a:pt x="2449611" y="1066717"/>
                  <a:pt x="2466408" y="1050693"/>
                  <a:pt x="2483018" y="1044351"/>
                </a:cubicBezTo>
                <a:cubicBezTo>
                  <a:pt x="2501821" y="1036940"/>
                  <a:pt x="2536570" y="1022523"/>
                  <a:pt x="2537844" y="1025265"/>
                </a:cubicBezTo>
                <a:cubicBezTo>
                  <a:pt x="2563271" y="1082327"/>
                  <a:pt x="2641747" y="1011216"/>
                  <a:pt x="2659933" y="1001724"/>
                </a:cubicBezTo>
                <a:cubicBezTo>
                  <a:pt x="2682623" y="989873"/>
                  <a:pt x="2707872" y="997361"/>
                  <a:pt x="2731449" y="995361"/>
                </a:cubicBezTo>
                <a:cubicBezTo>
                  <a:pt x="2752508" y="993697"/>
                  <a:pt x="2870079" y="977344"/>
                  <a:pt x="2888642" y="946885"/>
                </a:cubicBezTo>
                <a:cubicBezTo>
                  <a:pt x="2896154" y="965976"/>
                  <a:pt x="2890932" y="975521"/>
                  <a:pt x="2887067" y="985784"/>
                </a:cubicBezTo>
                <a:cubicBezTo>
                  <a:pt x="2881709" y="1000379"/>
                  <a:pt x="2882307" y="1009692"/>
                  <a:pt x="2899837" y="1016612"/>
                </a:cubicBezTo>
                <a:cubicBezTo>
                  <a:pt x="2949828" y="1036517"/>
                  <a:pt x="2949370" y="1037617"/>
                  <a:pt x="2916977" y="1085879"/>
                </a:cubicBezTo>
                <a:cubicBezTo>
                  <a:pt x="2915361" y="1088029"/>
                  <a:pt x="2917414" y="1093619"/>
                  <a:pt x="2917901" y="1097533"/>
                </a:cubicBezTo>
                <a:cubicBezTo>
                  <a:pt x="2929947" y="1101399"/>
                  <a:pt x="2939235" y="1083356"/>
                  <a:pt x="2955304" y="1097215"/>
                </a:cubicBezTo>
                <a:cubicBezTo>
                  <a:pt x="2916059" y="1181479"/>
                  <a:pt x="2836424" y="1217084"/>
                  <a:pt x="2772522" y="1287710"/>
                </a:cubicBezTo>
                <a:cubicBezTo>
                  <a:pt x="2837491" y="1292780"/>
                  <a:pt x="2860770" y="1221952"/>
                  <a:pt x="2907424" y="1220472"/>
                </a:cubicBezTo>
                <a:cubicBezTo>
                  <a:pt x="2934101" y="1235490"/>
                  <a:pt x="2874094" y="1281386"/>
                  <a:pt x="2939703" y="1277281"/>
                </a:cubicBezTo>
                <a:cubicBezTo>
                  <a:pt x="2915787" y="1300442"/>
                  <a:pt x="2898896" y="1321705"/>
                  <a:pt x="2884146" y="1345731"/>
                </a:cubicBezTo>
                <a:cubicBezTo>
                  <a:pt x="2857873" y="1388674"/>
                  <a:pt x="2856248" y="1413523"/>
                  <a:pt x="2882157" y="1458230"/>
                </a:cubicBezTo>
                <a:cubicBezTo>
                  <a:pt x="2899099" y="1487569"/>
                  <a:pt x="2920301" y="1513392"/>
                  <a:pt x="2915049" y="1553673"/>
                </a:cubicBezTo>
                <a:cubicBezTo>
                  <a:pt x="2911271" y="1581391"/>
                  <a:pt x="2918501" y="1597529"/>
                  <a:pt x="2950412" y="1578694"/>
                </a:cubicBezTo>
                <a:cubicBezTo>
                  <a:pt x="2984806" y="1558529"/>
                  <a:pt x="3003586" y="1578640"/>
                  <a:pt x="3003933" y="1625766"/>
                </a:cubicBezTo>
                <a:cubicBezTo>
                  <a:pt x="3004153" y="1656049"/>
                  <a:pt x="3012312" y="1663553"/>
                  <a:pt x="3037058" y="1654878"/>
                </a:cubicBezTo>
                <a:cubicBezTo>
                  <a:pt x="3064370" y="1645258"/>
                  <a:pt x="3087090" y="1620543"/>
                  <a:pt x="3123745" y="1622393"/>
                </a:cubicBezTo>
                <a:cubicBezTo>
                  <a:pt x="3107183" y="1680948"/>
                  <a:pt x="3044684" y="1678566"/>
                  <a:pt x="3022963" y="1735606"/>
                </a:cubicBezTo>
                <a:cubicBezTo>
                  <a:pt x="3061664" y="1727579"/>
                  <a:pt x="3091197" y="1721103"/>
                  <a:pt x="3117450" y="1704073"/>
                </a:cubicBezTo>
                <a:cubicBezTo>
                  <a:pt x="3128406" y="1697123"/>
                  <a:pt x="3140478" y="1689739"/>
                  <a:pt x="3150312" y="1703515"/>
                </a:cubicBezTo>
                <a:cubicBezTo>
                  <a:pt x="3161958" y="1720121"/>
                  <a:pt x="3147404" y="1730446"/>
                  <a:pt x="3138349" y="1735784"/>
                </a:cubicBezTo>
                <a:cubicBezTo>
                  <a:pt x="3112885" y="1750838"/>
                  <a:pt x="3096560" y="1777204"/>
                  <a:pt x="3077561" y="1799118"/>
                </a:cubicBezTo>
                <a:cubicBezTo>
                  <a:pt x="3035798" y="1847163"/>
                  <a:pt x="2987934" y="1890076"/>
                  <a:pt x="2958958" y="1960910"/>
                </a:cubicBezTo>
                <a:cubicBezTo>
                  <a:pt x="3008642" y="1933878"/>
                  <a:pt x="3040326" y="1888781"/>
                  <a:pt x="3087967" y="1870822"/>
                </a:cubicBezTo>
                <a:cubicBezTo>
                  <a:pt x="3057309" y="1936188"/>
                  <a:pt x="3010342" y="1984936"/>
                  <a:pt x="2967167" y="2036895"/>
                </a:cubicBezTo>
                <a:cubicBezTo>
                  <a:pt x="2954748" y="2051586"/>
                  <a:pt x="2941388" y="2062660"/>
                  <a:pt x="2943435" y="2088536"/>
                </a:cubicBezTo>
                <a:cubicBezTo>
                  <a:pt x="2947366" y="2138719"/>
                  <a:pt x="2936615" y="2183182"/>
                  <a:pt x="2899886" y="2213484"/>
                </a:cubicBezTo>
                <a:cubicBezTo>
                  <a:pt x="2899597" y="2213748"/>
                  <a:pt x="2903461" y="2220559"/>
                  <a:pt x="2905845" y="2225273"/>
                </a:cubicBezTo>
                <a:cubicBezTo>
                  <a:pt x="2931450" y="2221438"/>
                  <a:pt x="2945313" y="2188362"/>
                  <a:pt x="2979532" y="2190931"/>
                </a:cubicBezTo>
                <a:cubicBezTo>
                  <a:pt x="2956968" y="2236700"/>
                  <a:pt x="2938671" y="2277348"/>
                  <a:pt x="2898852" y="2305294"/>
                </a:cubicBezTo>
                <a:cubicBezTo>
                  <a:pt x="2866971" y="2327535"/>
                  <a:pt x="2825525" y="2345384"/>
                  <a:pt x="2810293" y="2398833"/>
                </a:cubicBezTo>
                <a:cubicBezTo>
                  <a:pt x="2841868" y="2401965"/>
                  <a:pt x="2861310" y="2385381"/>
                  <a:pt x="2881650" y="2372218"/>
                </a:cubicBezTo>
                <a:cubicBezTo>
                  <a:pt x="2912741" y="2351951"/>
                  <a:pt x="2943135" y="2330027"/>
                  <a:pt x="2974225" y="2309759"/>
                </a:cubicBezTo>
                <a:cubicBezTo>
                  <a:pt x="2986050" y="2302023"/>
                  <a:pt x="2999357" y="2295579"/>
                  <a:pt x="3012683" y="2317653"/>
                </a:cubicBezTo>
                <a:cubicBezTo>
                  <a:pt x="2970624" y="2331816"/>
                  <a:pt x="2951713" y="2369578"/>
                  <a:pt x="2931073" y="2405699"/>
                </a:cubicBezTo>
                <a:cubicBezTo>
                  <a:pt x="2919509" y="2426034"/>
                  <a:pt x="2911977" y="2451537"/>
                  <a:pt x="2882715" y="2448719"/>
                </a:cubicBezTo>
                <a:cubicBezTo>
                  <a:pt x="2867361" y="2447162"/>
                  <a:pt x="2861011" y="2461968"/>
                  <a:pt x="2865848" y="2477409"/>
                </a:cubicBezTo>
                <a:cubicBezTo>
                  <a:pt x="2883104" y="2531789"/>
                  <a:pt x="2853691" y="2558326"/>
                  <a:pt x="2821284" y="2576462"/>
                </a:cubicBezTo>
                <a:cubicBezTo>
                  <a:pt x="2759818" y="2610617"/>
                  <a:pt x="2715221" y="2669707"/>
                  <a:pt x="2656799" y="2709240"/>
                </a:cubicBezTo>
                <a:cubicBezTo>
                  <a:pt x="2600030" y="2747619"/>
                  <a:pt x="2564656" y="2817603"/>
                  <a:pt x="2509030" y="2862167"/>
                </a:cubicBezTo>
                <a:cubicBezTo>
                  <a:pt x="2468745" y="2894430"/>
                  <a:pt x="2431833" y="2932805"/>
                  <a:pt x="2389778" y="2963234"/>
                </a:cubicBezTo>
                <a:cubicBezTo>
                  <a:pt x="2290247" y="3035207"/>
                  <a:pt x="2186524" y="3098027"/>
                  <a:pt x="2069250" y="3128778"/>
                </a:cubicBezTo>
                <a:cubicBezTo>
                  <a:pt x="1972384" y="3153989"/>
                  <a:pt x="1123117" y="3330088"/>
                  <a:pt x="644053" y="2770909"/>
                </a:cubicBezTo>
                <a:cubicBezTo>
                  <a:pt x="636791" y="2769238"/>
                  <a:pt x="627642" y="2762747"/>
                  <a:pt x="623695" y="2755551"/>
                </a:cubicBezTo>
                <a:cubicBezTo>
                  <a:pt x="604987" y="2721968"/>
                  <a:pt x="574583" y="2712161"/>
                  <a:pt x="546007" y="2697950"/>
                </a:cubicBezTo>
                <a:cubicBezTo>
                  <a:pt x="520893" y="2685412"/>
                  <a:pt x="494294" y="2672387"/>
                  <a:pt x="479245" y="2645456"/>
                </a:cubicBezTo>
                <a:cubicBezTo>
                  <a:pt x="459346" y="2609516"/>
                  <a:pt x="499418" y="2633938"/>
                  <a:pt x="502427" y="2618034"/>
                </a:cubicBezTo>
                <a:cubicBezTo>
                  <a:pt x="485457" y="2600753"/>
                  <a:pt x="461916" y="2586675"/>
                  <a:pt x="451974" y="2565088"/>
                </a:cubicBezTo>
                <a:cubicBezTo>
                  <a:pt x="415905" y="2487191"/>
                  <a:pt x="362930" y="2436186"/>
                  <a:pt x="292783" y="2402692"/>
                </a:cubicBezTo>
                <a:cubicBezTo>
                  <a:pt x="272618" y="2393119"/>
                  <a:pt x="256071" y="2371328"/>
                  <a:pt x="231630" y="2372508"/>
                </a:cubicBezTo>
                <a:cubicBezTo>
                  <a:pt x="177294" y="2375219"/>
                  <a:pt x="179763" y="2305600"/>
                  <a:pt x="145758" y="2282098"/>
                </a:cubicBezTo>
                <a:cubicBezTo>
                  <a:pt x="139286" y="2277648"/>
                  <a:pt x="132167" y="2267714"/>
                  <a:pt x="131565" y="2260009"/>
                </a:cubicBezTo>
                <a:cubicBezTo>
                  <a:pt x="130763" y="2248930"/>
                  <a:pt x="134878" y="2237410"/>
                  <a:pt x="138122" y="2226678"/>
                </a:cubicBezTo>
                <a:cubicBezTo>
                  <a:pt x="141532" y="2215911"/>
                  <a:pt x="147994" y="2205699"/>
                  <a:pt x="141334" y="2193859"/>
                </a:cubicBezTo>
                <a:cubicBezTo>
                  <a:pt x="138580" y="2189022"/>
                  <a:pt x="135896" y="2170712"/>
                  <a:pt x="126693" y="2187530"/>
                </a:cubicBezTo>
                <a:cubicBezTo>
                  <a:pt x="101447" y="2233670"/>
                  <a:pt x="74109" y="2200919"/>
                  <a:pt x="41604" y="2189349"/>
                </a:cubicBezTo>
                <a:cubicBezTo>
                  <a:pt x="60854" y="2166175"/>
                  <a:pt x="78933" y="2148876"/>
                  <a:pt x="76603" y="2120850"/>
                </a:cubicBezTo>
                <a:cubicBezTo>
                  <a:pt x="71738" y="2063033"/>
                  <a:pt x="96663" y="2030822"/>
                  <a:pt x="141697" y="2016027"/>
                </a:cubicBezTo>
                <a:cubicBezTo>
                  <a:pt x="113120" y="1965261"/>
                  <a:pt x="113120" y="1965261"/>
                  <a:pt x="166543" y="1946071"/>
                </a:cubicBezTo>
                <a:cubicBezTo>
                  <a:pt x="138043" y="1915976"/>
                  <a:pt x="136164" y="1907136"/>
                  <a:pt x="159241" y="1889779"/>
                </a:cubicBezTo>
                <a:cubicBezTo>
                  <a:pt x="181447" y="1873208"/>
                  <a:pt x="207889" y="1863569"/>
                  <a:pt x="226973" y="1841236"/>
                </a:cubicBezTo>
                <a:cubicBezTo>
                  <a:pt x="196595" y="1801497"/>
                  <a:pt x="179742" y="1751452"/>
                  <a:pt x="131881" y="1739129"/>
                </a:cubicBezTo>
                <a:cubicBezTo>
                  <a:pt x="124413" y="1737302"/>
                  <a:pt x="116969" y="1725025"/>
                  <a:pt x="119629" y="1716426"/>
                </a:cubicBezTo>
                <a:cubicBezTo>
                  <a:pt x="129403" y="1685225"/>
                  <a:pt x="95700" y="1637154"/>
                  <a:pt x="143337" y="1620802"/>
                </a:cubicBezTo>
                <a:cubicBezTo>
                  <a:pt x="149328" y="1618927"/>
                  <a:pt x="153720" y="1611966"/>
                  <a:pt x="147336" y="1605490"/>
                </a:cubicBezTo>
                <a:cubicBezTo>
                  <a:pt x="125258" y="1582867"/>
                  <a:pt x="145616" y="1580347"/>
                  <a:pt x="156983" y="1574517"/>
                </a:cubicBezTo>
                <a:cubicBezTo>
                  <a:pt x="170664" y="1567391"/>
                  <a:pt x="189637" y="1575409"/>
                  <a:pt x="200161" y="1558309"/>
                </a:cubicBezTo>
                <a:cubicBezTo>
                  <a:pt x="193836" y="1543987"/>
                  <a:pt x="182147" y="1546672"/>
                  <a:pt x="172865" y="1543625"/>
                </a:cubicBezTo>
                <a:cubicBezTo>
                  <a:pt x="145803" y="1534915"/>
                  <a:pt x="122629" y="1522568"/>
                  <a:pt x="113833" y="1486877"/>
                </a:cubicBezTo>
                <a:cubicBezTo>
                  <a:pt x="106841" y="1458035"/>
                  <a:pt x="98764" y="1433038"/>
                  <a:pt x="130259" y="1417104"/>
                </a:cubicBezTo>
                <a:cubicBezTo>
                  <a:pt x="143361" y="1410503"/>
                  <a:pt x="134942" y="1390400"/>
                  <a:pt x="124806" y="1381707"/>
                </a:cubicBezTo>
                <a:cubicBezTo>
                  <a:pt x="106676" y="1366279"/>
                  <a:pt x="89719" y="1344175"/>
                  <a:pt x="64899" y="1347643"/>
                </a:cubicBezTo>
                <a:cubicBezTo>
                  <a:pt x="49785" y="1349651"/>
                  <a:pt x="36751" y="1344386"/>
                  <a:pt x="23143" y="1338040"/>
                </a:cubicBezTo>
                <a:cubicBezTo>
                  <a:pt x="13369" y="1333488"/>
                  <a:pt x="2147" y="1330251"/>
                  <a:pt x="238" y="1316396"/>
                </a:cubicBezTo>
                <a:cubicBezTo>
                  <a:pt x="-1549" y="1303117"/>
                  <a:pt x="7055" y="1295665"/>
                  <a:pt x="16397" y="1290868"/>
                </a:cubicBezTo>
                <a:cubicBezTo>
                  <a:pt x="47602" y="1275196"/>
                  <a:pt x="75964" y="1255911"/>
                  <a:pt x="97388" y="1221030"/>
                </a:cubicBezTo>
                <a:cubicBezTo>
                  <a:pt x="75781" y="1209553"/>
                  <a:pt x="55900" y="1202130"/>
                  <a:pt x="39044" y="1189443"/>
                </a:cubicBezTo>
                <a:cubicBezTo>
                  <a:pt x="-1674" y="1158732"/>
                  <a:pt x="250186" y="981271"/>
                  <a:pt x="255077" y="936043"/>
                </a:cubicBezTo>
                <a:cubicBezTo>
                  <a:pt x="256595" y="922063"/>
                  <a:pt x="268439" y="905486"/>
                  <a:pt x="279850" y="899042"/>
                </a:cubicBezTo>
                <a:cubicBezTo>
                  <a:pt x="333337" y="868793"/>
                  <a:pt x="374447" y="817674"/>
                  <a:pt x="429912" y="790219"/>
                </a:cubicBezTo>
                <a:cubicBezTo>
                  <a:pt x="482237" y="764234"/>
                  <a:pt x="532712" y="733620"/>
                  <a:pt x="589343" y="701900"/>
                </a:cubicBezTo>
                <a:cubicBezTo>
                  <a:pt x="542122" y="662528"/>
                  <a:pt x="477386" y="682112"/>
                  <a:pt x="447520" y="617157"/>
                </a:cubicBezTo>
                <a:cubicBezTo>
                  <a:pt x="503736" y="586730"/>
                  <a:pt x="571135" y="593494"/>
                  <a:pt x="622996" y="553145"/>
                </a:cubicBezTo>
                <a:cubicBezTo>
                  <a:pt x="627421" y="549594"/>
                  <a:pt x="634727" y="550651"/>
                  <a:pt x="640836" y="550156"/>
                </a:cubicBezTo>
                <a:cubicBezTo>
                  <a:pt x="763142" y="539827"/>
                  <a:pt x="878989" y="501545"/>
                  <a:pt x="992451" y="457743"/>
                </a:cubicBezTo>
                <a:cubicBezTo>
                  <a:pt x="1155911" y="394880"/>
                  <a:pt x="1322116" y="341676"/>
                  <a:pt x="1489711" y="293398"/>
                </a:cubicBezTo>
                <a:cubicBezTo>
                  <a:pt x="1628184" y="253520"/>
                  <a:pt x="1768170" y="219146"/>
                  <a:pt x="1904023" y="170185"/>
                </a:cubicBezTo>
                <a:cubicBezTo>
                  <a:pt x="2049334" y="117807"/>
                  <a:pt x="2193909" y="62773"/>
                  <a:pt x="2338853" y="9468"/>
                </a:cubicBezTo>
                <a:cubicBezTo>
                  <a:pt x="2345422" y="7067"/>
                  <a:pt x="2352255" y="2452"/>
                  <a:pt x="2359436" y="6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Obrázok, na ktorom je trávnik, bobule, rastlina, kvet&#10;&#10;Automaticky generovaný popis">
            <a:extLst>
              <a:ext uri="{FF2B5EF4-FFF2-40B4-BE49-F238E27FC236}">
                <a16:creationId xmlns:a16="http://schemas.microsoft.com/office/drawing/2014/main" id="{CA6FE6D4-D879-4883-810D-7A9F54C4E5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r="-3" b="-3"/>
          <a:stretch/>
        </p:blipFill>
        <p:spPr>
          <a:xfrm>
            <a:off x="5258825" y="276066"/>
            <a:ext cx="2447925" cy="2438401"/>
          </a:xfrm>
          <a:custGeom>
            <a:avLst/>
            <a:gdLst/>
            <a:ahLst/>
            <a:cxnLst/>
            <a:rect l="l" t="t" r="r" b="b"/>
            <a:pathLst>
              <a:path w="2447925" h="2438401">
                <a:moveTo>
                  <a:pt x="389104" y="11"/>
                </a:moveTo>
                <a:cubicBezTo>
                  <a:pt x="394692" y="191"/>
                  <a:pt x="400473" y="2706"/>
                  <a:pt x="405710" y="3505"/>
                </a:cubicBezTo>
                <a:cubicBezTo>
                  <a:pt x="521317" y="21390"/>
                  <a:pt x="636924" y="40712"/>
                  <a:pt x="752658" y="57799"/>
                </a:cubicBezTo>
                <a:cubicBezTo>
                  <a:pt x="860856" y="73767"/>
                  <a:pt x="969819" y="77439"/>
                  <a:pt x="1078528" y="85743"/>
                </a:cubicBezTo>
                <a:cubicBezTo>
                  <a:pt x="1210102" y="95804"/>
                  <a:pt x="1341422" y="110016"/>
                  <a:pt x="1472230" y="132371"/>
                </a:cubicBezTo>
                <a:cubicBezTo>
                  <a:pt x="1563055" y="148021"/>
                  <a:pt x="1654774" y="158879"/>
                  <a:pt x="1746877" y="146424"/>
                </a:cubicBezTo>
                <a:cubicBezTo>
                  <a:pt x="1751474" y="145785"/>
                  <a:pt x="1756712" y="143709"/>
                  <a:pt x="1760544" y="145785"/>
                </a:cubicBezTo>
                <a:cubicBezTo>
                  <a:pt x="1805255" y="169100"/>
                  <a:pt x="1854051" y="152332"/>
                  <a:pt x="1900422" y="167023"/>
                </a:cubicBezTo>
                <a:cubicBezTo>
                  <a:pt x="1888542" y="223712"/>
                  <a:pt x="1837573" y="219081"/>
                  <a:pt x="1808831" y="258364"/>
                </a:cubicBezTo>
                <a:cubicBezTo>
                  <a:pt x="1855712" y="274012"/>
                  <a:pt x="1897867" y="289822"/>
                  <a:pt x="1940661" y="301638"/>
                </a:cubicBezTo>
                <a:cubicBezTo>
                  <a:pt x="1986010" y="314093"/>
                  <a:pt x="2024460" y="347787"/>
                  <a:pt x="2068785" y="362798"/>
                </a:cubicBezTo>
                <a:cubicBezTo>
                  <a:pt x="2078240" y="365992"/>
                  <a:pt x="2089608" y="377170"/>
                  <a:pt x="2092930" y="388028"/>
                </a:cubicBezTo>
                <a:cubicBezTo>
                  <a:pt x="2103660" y="423159"/>
                  <a:pt x="2317883" y="521686"/>
                  <a:pt x="2292591" y="552983"/>
                </a:cubicBezTo>
                <a:cubicBezTo>
                  <a:pt x="2282116" y="565918"/>
                  <a:pt x="2268576" y="575180"/>
                  <a:pt x="2254395" y="587955"/>
                </a:cubicBezTo>
                <a:cubicBezTo>
                  <a:pt x="2275729" y="612067"/>
                  <a:pt x="2299744" y="622607"/>
                  <a:pt x="2325293" y="629792"/>
                </a:cubicBezTo>
                <a:cubicBezTo>
                  <a:pt x="2332958" y="632028"/>
                  <a:pt x="2340494" y="636499"/>
                  <a:pt x="2341261" y="647358"/>
                </a:cubicBezTo>
                <a:cubicBezTo>
                  <a:pt x="2342027" y="658695"/>
                  <a:pt x="2334234" y="663165"/>
                  <a:pt x="2327720" y="668436"/>
                </a:cubicBezTo>
                <a:cubicBezTo>
                  <a:pt x="2318651" y="675781"/>
                  <a:pt x="2309836" y="682170"/>
                  <a:pt x="2298340" y="683127"/>
                </a:cubicBezTo>
                <a:cubicBezTo>
                  <a:pt x="2279433" y="684565"/>
                  <a:pt x="2270364" y="705004"/>
                  <a:pt x="2259378" y="720334"/>
                </a:cubicBezTo>
                <a:cubicBezTo>
                  <a:pt x="2253247" y="728957"/>
                  <a:pt x="2250180" y="746362"/>
                  <a:pt x="2260910" y="749397"/>
                </a:cubicBezTo>
                <a:cubicBezTo>
                  <a:pt x="2286715" y="756743"/>
                  <a:pt x="2284670" y="777981"/>
                  <a:pt x="2284033" y="802093"/>
                </a:cubicBezTo>
                <a:cubicBezTo>
                  <a:pt x="2283138" y="831955"/>
                  <a:pt x="2267936" y="845687"/>
                  <a:pt x="2249286" y="857185"/>
                </a:cubicBezTo>
                <a:cubicBezTo>
                  <a:pt x="2242899" y="861176"/>
                  <a:pt x="2233830" y="861017"/>
                  <a:pt x="2231402" y="873473"/>
                </a:cubicBezTo>
                <a:cubicBezTo>
                  <a:pt x="2241877" y="885289"/>
                  <a:pt x="2254651" y="875709"/>
                  <a:pt x="2265893" y="879061"/>
                </a:cubicBezTo>
                <a:cubicBezTo>
                  <a:pt x="2275218" y="881776"/>
                  <a:pt x="2290675" y="880339"/>
                  <a:pt x="2277900" y="902056"/>
                </a:cubicBezTo>
                <a:cubicBezTo>
                  <a:pt x="2274196" y="908284"/>
                  <a:pt x="2278539" y="913075"/>
                  <a:pt x="2283266" y="913554"/>
                </a:cubicBezTo>
                <a:cubicBezTo>
                  <a:pt x="2321077" y="918504"/>
                  <a:pt x="2303704" y="962418"/>
                  <a:pt x="2315840" y="985572"/>
                </a:cubicBezTo>
                <a:cubicBezTo>
                  <a:pt x="2319161" y="991959"/>
                  <a:pt x="2315584" y="1002977"/>
                  <a:pt x="2310347" y="1005692"/>
                </a:cubicBezTo>
                <a:cubicBezTo>
                  <a:pt x="2276878" y="1023578"/>
                  <a:pt x="2272280" y="1066213"/>
                  <a:pt x="2256056" y="1102941"/>
                </a:cubicBezTo>
                <a:cubicBezTo>
                  <a:pt x="2273685" y="1117472"/>
                  <a:pt x="2294762" y="1120666"/>
                  <a:pt x="2313796" y="1130087"/>
                </a:cubicBezTo>
                <a:cubicBezTo>
                  <a:pt x="2333596" y="1139988"/>
                  <a:pt x="2333596" y="1147334"/>
                  <a:pt x="2317245" y="1176076"/>
                </a:cubicBezTo>
                <a:cubicBezTo>
                  <a:pt x="2359783" y="1182305"/>
                  <a:pt x="2359783" y="1182305"/>
                  <a:pt x="2346626" y="1227495"/>
                </a:cubicBezTo>
                <a:cubicBezTo>
                  <a:pt x="2382267" y="1231648"/>
                  <a:pt x="2405771" y="1253045"/>
                  <a:pt x="2411263" y="1299834"/>
                </a:cubicBezTo>
                <a:cubicBezTo>
                  <a:pt x="2413946" y="1322509"/>
                  <a:pt x="2430041" y="1333207"/>
                  <a:pt x="2447925" y="1348378"/>
                </a:cubicBezTo>
                <a:cubicBezTo>
                  <a:pt x="2425699" y="1363069"/>
                  <a:pt x="2410624" y="1393728"/>
                  <a:pt x="2384693" y="1361311"/>
                </a:cubicBezTo>
                <a:cubicBezTo>
                  <a:pt x="2375241" y="1349495"/>
                  <a:pt x="2376133" y="1364506"/>
                  <a:pt x="2374857" y="1368817"/>
                </a:cubicBezTo>
                <a:cubicBezTo>
                  <a:pt x="2371792" y="1379356"/>
                  <a:pt x="2378178" y="1386383"/>
                  <a:pt x="2382394" y="1394366"/>
                </a:cubicBezTo>
                <a:cubicBezTo>
                  <a:pt x="2386481" y="1402351"/>
                  <a:pt x="2391336" y="1410814"/>
                  <a:pt x="2392486" y="1419758"/>
                </a:cubicBezTo>
                <a:cubicBezTo>
                  <a:pt x="2393252" y="1425985"/>
                  <a:pt x="2389547" y="1435086"/>
                  <a:pt x="2385460" y="1439718"/>
                </a:cubicBezTo>
                <a:cubicBezTo>
                  <a:pt x="2363998" y="1464150"/>
                  <a:pt x="2376773" y="1519082"/>
                  <a:pt x="2336150" y="1526108"/>
                </a:cubicBezTo>
                <a:cubicBezTo>
                  <a:pt x="2317883" y="1529301"/>
                  <a:pt x="2309070" y="1549422"/>
                  <a:pt x="2295657" y="1560440"/>
                </a:cubicBezTo>
                <a:cubicBezTo>
                  <a:pt x="2249031" y="1598924"/>
                  <a:pt x="2217861" y="1648426"/>
                  <a:pt x="2203427" y="1716453"/>
                </a:cubicBezTo>
                <a:cubicBezTo>
                  <a:pt x="2199467" y="1735296"/>
                  <a:pt x="2184265" y="1750466"/>
                  <a:pt x="2174429" y="1767073"/>
                </a:cubicBezTo>
                <a:cubicBezTo>
                  <a:pt x="2179156" y="1779209"/>
                  <a:pt x="2204960" y="1753021"/>
                  <a:pt x="2195890" y="1784957"/>
                </a:cubicBezTo>
                <a:cubicBezTo>
                  <a:pt x="2188992" y="1808911"/>
                  <a:pt x="2171363" y="1823762"/>
                  <a:pt x="2154756" y="1837974"/>
                </a:cubicBezTo>
                <a:cubicBezTo>
                  <a:pt x="2135851" y="1854102"/>
                  <a:pt x="2114901" y="1867036"/>
                  <a:pt x="2106342" y="1896897"/>
                </a:cubicBezTo>
                <a:cubicBezTo>
                  <a:pt x="2104554" y="1903285"/>
                  <a:pt x="2098806" y="1909992"/>
                  <a:pt x="2093696" y="1912548"/>
                </a:cubicBezTo>
                <a:cubicBezTo>
                  <a:pt x="1827225" y="2438073"/>
                  <a:pt x="1171270" y="2441585"/>
                  <a:pt x="1095646" y="2437912"/>
                </a:cubicBezTo>
                <a:cubicBezTo>
                  <a:pt x="1004055" y="2433281"/>
                  <a:pt x="917445" y="2400865"/>
                  <a:pt x="832498" y="2360464"/>
                </a:cubicBezTo>
                <a:cubicBezTo>
                  <a:pt x="796601" y="2343378"/>
                  <a:pt x="763261" y="2319107"/>
                  <a:pt x="728386" y="2300264"/>
                </a:cubicBezTo>
                <a:cubicBezTo>
                  <a:pt x="680228" y="2274234"/>
                  <a:pt x="643055" y="2224572"/>
                  <a:pt x="595024" y="2203653"/>
                </a:cubicBezTo>
                <a:cubicBezTo>
                  <a:pt x="545588" y="2182095"/>
                  <a:pt x="503305" y="2142654"/>
                  <a:pt x="452463" y="2125886"/>
                </a:cubicBezTo>
                <a:cubicBezTo>
                  <a:pt x="425637" y="2116944"/>
                  <a:pt x="399706" y="2100816"/>
                  <a:pt x="403921" y="2054667"/>
                </a:cubicBezTo>
                <a:cubicBezTo>
                  <a:pt x="405071" y="2041572"/>
                  <a:pt x="398046" y="2030875"/>
                  <a:pt x="386931" y="2034707"/>
                </a:cubicBezTo>
                <a:cubicBezTo>
                  <a:pt x="365727" y="2041892"/>
                  <a:pt x="356146" y="2022889"/>
                  <a:pt x="344393" y="2008677"/>
                </a:cubicBezTo>
                <a:cubicBezTo>
                  <a:pt x="323444" y="1983447"/>
                  <a:pt x="303517" y="1956620"/>
                  <a:pt x="270175" y="1952468"/>
                </a:cubicBezTo>
                <a:cubicBezTo>
                  <a:pt x="276562" y="1932666"/>
                  <a:pt x="287420" y="1935541"/>
                  <a:pt x="297384" y="1939693"/>
                </a:cubicBezTo>
                <a:cubicBezTo>
                  <a:pt x="323571" y="1950553"/>
                  <a:pt x="349503" y="1962848"/>
                  <a:pt x="375690" y="1973707"/>
                </a:cubicBezTo>
                <a:cubicBezTo>
                  <a:pt x="392808" y="1980733"/>
                  <a:pt x="409798" y="1990633"/>
                  <a:pt x="432664" y="1982807"/>
                </a:cubicBezTo>
                <a:cubicBezTo>
                  <a:pt x="412991" y="1942887"/>
                  <a:pt x="379523" y="1935701"/>
                  <a:pt x="352441" y="1923406"/>
                </a:cubicBezTo>
                <a:cubicBezTo>
                  <a:pt x="318590" y="1907916"/>
                  <a:pt x="298662" y="1878693"/>
                  <a:pt x="274774" y="1846117"/>
                </a:cubicBezTo>
                <a:cubicBezTo>
                  <a:pt x="299684" y="1838293"/>
                  <a:pt x="315140" y="1862246"/>
                  <a:pt x="334685" y="1860968"/>
                </a:cubicBezTo>
                <a:cubicBezTo>
                  <a:pt x="335707" y="1856817"/>
                  <a:pt x="337495" y="1850749"/>
                  <a:pt x="337240" y="1850588"/>
                </a:cubicBezTo>
                <a:cubicBezTo>
                  <a:pt x="305304" y="1832704"/>
                  <a:pt x="290359" y="1799170"/>
                  <a:pt x="285376" y="1758609"/>
                </a:cubicBezTo>
                <a:cubicBezTo>
                  <a:pt x="282821" y="1737691"/>
                  <a:pt x="271197" y="1731144"/>
                  <a:pt x="259700" y="1721563"/>
                </a:cubicBezTo>
                <a:cubicBezTo>
                  <a:pt x="219589" y="1687550"/>
                  <a:pt x="177179" y="1656731"/>
                  <a:pt x="144221" y="1609943"/>
                </a:cubicBezTo>
                <a:cubicBezTo>
                  <a:pt x="182288" y="1616171"/>
                  <a:pt x="212818" y="1646670"/>
                  <a:pt x="253825" y="1659765"/>
                </a:cubicBezTo>
                <a:cubicBezTo>
                  <a:pt x="221250" y="1608346"/>
                  <a:pt x="179095" y="1582317"/>
                  <a:pt x="140644" y="1551178"/>
                </a:cubicBezTo>
                <a:cubicBezTo>
                  <a:pt x="123143" y="1536966"/>
                  <a:pt x="106921" y="1518762"/>
                  <a:pt x="85716" y="1511097"/>
                </a:cubicBezTo>
                <a:cubicBezTo>
                  <a:pt x="78178" y="1508383"/>
                  <a:pt x="65787" y="1502634"/>
                  <a:pt x="71791" y="1487464"/>
                </a:cubicBezTo>
                <a:cubicBezTo>
                  <a:pt x="76900" y="1474849"/>
                  <a:pt x="86992" y="1478680"/>
                  <a:pt x="96190" y="1482354"/>
                </a:cubicBezTo>
                <a:cubicBezTo>
                  <a:pt x="118290" y="1491457"/>
                  <a:pt x="141156" y="1491615"/>
                  <a:pt x="171047" y="1491457"/>
                </a:cubicBezTo>
                <a:cubicBezTo>
                  <a:pt x="146010" y="1449778"/>
                  <a:pt x="100149" y="1462234"/>
                  <a:pt x="78689" y="1418479"/>
                </a:cubicBezTo>
                <a:cubicBezTo>
                  <a:pt x="105515" y="1410814"/>
                  <a:pt x="126209" y="1426623"/>
                  <a:pt x="147926" y="1429657"/>
                </a:cubicBezTo>
                <a:cubicBezTo>
                  <a:pt x="167597" y="1432372"/>
                  <a:pt x="172452" y="1425027"/>
                  <a:pt x="167854" y="1400914"/>
                </a:cubicBezTo>
                <a:cubicBezTo>
                  <a:pt x="160701" y="1363387"/>
                  <a:pt x="171431" y="1344225"/>
                  <a:pt x="200045" y="1354445"/>
                </a:cubicBezTo>
                <a:cubicBezTo>
                  <a:pt x="226614" y="1364026"/>
                  <a:pt x="229425" y="1349975"/>
                  <a:pt x="222271" y="1328576"/>
                </a:cubicBezTo>
                <a:cubicBezTo>
                  <a:pt x="212052" y="1297439"/>
                  <a:pt x="223676" y="1273326"/>
                  <a:pt x="231597" y="1247137"/>
                </a:cubicBezTo>
                <a:cubicBezTo>
                  <a:pt x="243733" y="1207215"/>
                  <a:pt x="238623" y="1187734"/>
                  <a:pt x="212435" y="1158032"/>
                </a:cubicBezTo>
                <a:cubicBezTo>
                  <a:pt x="197746" y="1141424"/>
                  <a:pt x="181906" y="1127373"/>
                  <a:pt x="160572" y="1113001"/>
                </a:cubicBezTo>
                <a:cubicBezTo>
                  <a:pt x="209753" y="1105177"/>
                  <a:pt x="158145" y="1078828"/>
                  <a:pt x="175518" y="1062380"/>
                </a:cubicBezTo>
                <a:cubicBezTo>
                  <a:pt x="210264" y="1055674"/>
                  <a:pt x="238623" y="1108051"/>
                  <a:pt x="285888" y="1093041"/>
                </a:cubicBezTo>
                <a:cubicBezTo>
                  <a:pt x="227510" y="1047688"/>
                  <a:pt x="162999" y="1032839"/>
                  <a:pt x="120717" y="972478"/>
                </a:cubicBezTo>
                <a:cubicBezTo>
                  <a:pt x="130425" y="958744"/>
                  <a:pt x="140133" y="971520"/>
                  <a:pt x="148437" y="966410"/>
                </a:cubicBezTo>
                <a:cubicBezTo>
                  <a:pt x="148181" y="963216"/>
                  <a:pt x="148821" y="958425"/>
                  <a:pt x="147287" y="956989"/>
                </a:cubicBezTo>
                <a:cubicBezTo>
                  <a:pt x="115735" y="924093"/>
                  <a:pt x="115223" y="923295"/>
                  <a:pt x="149075" y="899022"/>
                </a:cubicBezTo>
                <a:cubicBezTo>
                  <a:pt x="160956" y="890559"/>
                  <a:pt x="159933" y="883053"/>
                  <a:pt x="153675" y="872355"/>
                </a:cubicBezTo>
                <a:cubicBezTo>
                  <a:pt x="149203" y="864849"/>
                  <a:pt x="143838" y="858142"/>
                  <a:pt x="146393" y="841695"/>
                </a:cubicBezTo>
                <a:cubicBezTo>
                  <a:pt x="164915" y="862774"/>
                  <a:pt x="254463" y="855907"/>
                  <a:pt x="270303" y="853671"/>
                </a:cubicBezTo>
                <a:cubicBezTo>
                  <a:pt x="288059" y="851276"/>
                  <a:pt x="305560" y="841056"/>
                  <a:pt x="324209" y="846644"/>
                </a:cubicBezTo>
                <a:cubicBezTo>
                  <a:pt x="339156" y="851118"/>
                  <a:pt x="408392" y="894392"/>
                  <a:pt x="418229" y="844729"/>
                </a:cubicBezTo>
                <a:cubicBezTo>
                  <a:pt x="418740" y="842334"/>
                  <a:pt x="446715" y="847923"/>
                  <a:pt x="461789" y="850637"/>
                </a:cubicBezTo>
                <a:cubicBezTo>
                  <a:pt x="475074" y="852873"/>
                  <a:pt x="490020" y="862774"/>
                  <a:pt x="498962" y="842973"/>
                </a:cubicBezTo>
                <a:cubicBezTo>
                  <a:pt x="504200" y="831316"/>
                  <a:pt x="482610" y="808800"/>
                  <a:pt x="463321" y="806884"/>
                </a:cubicBezTo>
                <a:cubicBezTo>
                  <a:pt x="446587" y="805127"/>
                  <a:pt x="429086" y="802572"/>
                  <a:pt x="413118" y="807362"/>
                </a:cubicBezTo>
                <a:cubicBezTo>
                  <a:pt x="393447" y="813112"/>
                  <a:pt x="382845" y="803850"/>
                  <a:pt x="377350" y="783890"/>
                </a:cubicBezTo>
                <a:cubicBezTo>
                  <a:pt x="371220" y="761853"/>
                  <a:pt x="359467" y="751632"/>
                  <a:pt x="343244" y="741412"/>
                </a:cubicBezTo>
                <a:cubicBezTo>
                  <a:pt x="303898" y="716662"/>
                  <a:pt x="266087" y="688078"/>
                  <a:pt x="222910" y="673706"/>
                </a:cubicBezTo>
                <a:cubicBezTo>
                  <a:pt x="214351" y="670831"/>
                  <a:pt x="204899" y="666998"/>
                  <a:pt x="200939" y="647997"/>
                </a:cubicBezTo>
                <a:cubicBezTo>
                  <a:pt x="317823" y="676420"/>
                  <a:pt x="424361" y="750515"/>
                  <a:pt x="544949" y="746203"/>
                </a:cubicBezTo>
                <a:cubicBezTo>
                  <a:pt x="511991" y="722729"/>
                  <a:pt x="473797" y="721451"/>
                  <a:pt x="438667" y="705004"/>
                </a:cubicBezTo>
                <a:cubicBezTo>
                  <a:pt x="463577" y="692708"/>
                  <a:pt x="486954" y="705483"/>
                  <a:pt x="510587" y="712510"/>
                </a:cubicBezTo>
                <a:cubicBezTo>
                  <a:pt x="530387" y="718257"/>
                  <a:pt x="548270" y="719216"/>
                  <a:pt x="550442" y="684884"/>
                </a:cubicBezTo>
                <a:cubicBezTo>
                  <a:pt x="549675" y="682649"/>
                  <a:pt x="549803" y="679774"/>
                  <a:pt x="549931" y="677060"/>
                </a:cubicBezTo>
                <a:cubicBezTo>
                  <a:pt x="543287" y="662847"/>
                  <a:pt x="532941" y="655502"/>
                  <a:pt x="520678" y="651349"/>
                </a:cubicBezTo>
                <a:cubicBezTo>
                  <a:pt x="513268" y="648794"/>
                  <a:pt x="503433" y="644962"/>
                  <a:pt x="503560" y="634743"/>
                </a:cubicBezTo>
                <a:cubicBezTo>
                  <a:pt x="503943" y="596897"/>
                  <a:pt x="480311" y="585878"/>
                  <a:pt x="456679" y="574860"/>
                </a:cubicBezTo>
                <a:cubicBezTo>
                  <a:pt x="469836" y="556018"/>
                  <a:pt x="480183" y="569910"/>
                  <a:pt x="490147" y="568473"/>
                </a:cubicBezTo>
                <a:cubicBezTo>
                  <a:pt x="496662" y="567515"/>
                  <a:pt x="502538" y="565759"/>
                  <a:pt x="502538" y="556018"/>
                </a:cubicBezTo>
                <a:cubicBezTo>
                  <a:pt x="502666" y="547873"/>
                  <a:pt x="499600" y="538611"/>
                  <a:pt x="493213" y="538453"/>
                </a:cubicBezTo>
                <a:cubicBezTo>
                  <a:pt x="453230" y="537015"/>
                  <a:pt x="431131" y="484638"/>
                  <a:pt x="389614" y="484478"/>
                </a:cubicBezTo>
                <a:cubicBezTo>
                  <a:pt x="364832" y="484478"/>
                  <a:pt x="402517" y="454937"/>
                  <a:pt x="381567" y="442640"/>
                </a:cubicBezTo>
                <a:cubicBezTo>
                  <a:pt x="376967" y="439925"/>
                  <a:pt x="393575" y="435775"/>
                  <a:pt x="400984" y="436413"/>
                </a:cubicBezTo>
                <a:cubicBezTo>
                  <a:pt x="408265" y="437051"/>
                  <a:pt x="414780" y="444876"/>
                  <a:pt x="423594" y="439287"/>
                </a:cubicBezTo>
                <a:cubicBezTo>
                  <a:pt x="428448" y="419327"/>
                  <a:pt x="415930" y="411981"/>
                  <a:pt x="405582" y="406392"/>
                </a:cubicBezTo>
                <a:cubicBezTo>
                  <a:pt x="381694" y="393457"/>
                  <a:pt x="358445" y="377809"/>
                  <a:pt x="332258" y="373177"/>
                </a:cubicBezTo>
                <a:cubicBezTo>
                  <a:pt x="322934" y="371581"/>
                  <a:pt x="345671" y="350183"/>
                  <a:pt x="350141" y="342678"/>
                </a:cubicBezTo>
                <a:cubicBezTo>
                  <a:pt x="244754" y="263793"/>
                  <a:pt x="118034" y="267785"/>
                  <a:pt x="0" y="204070"/>
                </a:cubicBezTo>
                <a:cubicBezTo>
                  <a:pt x="26060" y="191616"/>
                  <a:pt x="45221" y="200717"/>
                  <a:pt x="62977" y="202634"/>
                </a:cubicBezTo>
                <a:cubicBezTo>
                  <a:pt x="107303" y="207423"/>
                  <a:pt x="151120" y="217323"/>
                  <a:pt x="195318" y="223232"/>
                </a:cubicBezTo>
                <a:cubicBezTo>
                  <a:pt x="217034" y="226107"/>
                  <a:pt x="237217" y="236965"/>
                  <a:pt x="261488" y="219720"/>
                </a:cubicBezTo>
                <a:cubicBezTo>
                  <a:pt x="277711" y="208222"/>
                  <a:pt x="303644" y="220677"/>
                  <a:pt x="323571" y="230897"/>
                </a:cubicBezTo>
                <a:cubicBezTo>
                  <a:pt x="340050" y="239360"/>
                  <a:pt x="355762" y="241596"/>
                  <a:pt x="377607" y="230897"/>
                </a:cubicBezTo>
                <a:cubicBezTo>
                  <a:pt x="357807" y="224351"/>
                  <a:pt x="342605" y="218602"/>
                  <a:pt x="327020" y="214610"/>
                </a:cubicBezTo>
                <a:cubicBezTo>
                  <a:pt x="314630" y="211416"/>
                  <a:pt x="344138" y="198481"/>
                  <a:pt x="359211" y="200079"/>
                </a:cubicBezTo>
                <a:cubicBezTo>
                  <a:pt x="380289" y="202313"/>
                  <a:pt x="368409" y="194010"/>
                  <a:pt x="364832" y="182513"/>
                </a:cubicBezTo>
                <a:cubicBezTo>
                  <a:pt x="361000" y="170217"/>
                  <a:pt x="372369" y="166385"/>
                  <a:pt x="379523" y="168939"/>
                </a:cubicBezTo>
                <a:cubicBezTo>
                  <a:pt x="406987" y="179000"/>
                  <a:pt x="434324" y="161274"/>
                  <a:pt x="462684" y="175647"/>
                </a:cubicBezTo>
                <a:cubicBezTo>
                  <a:pt x="455530" y="140196"/>
                  <a:pt x="440072" y="124706"/>
                  <a:pt x="407754" y="119756"/>
                </a:cubicBezTo>
                <a:cubicBezTo>
                  <a:pt x="395618" y="117840"/>
                  <a:pt x="382972" y="120714"/>
                  <a:pt x="372497" y="110493"/>
                </a:cubicBezTo>
                <a:cubicBezTo>
                  <a:pt x="366492" y="104587"/>
                  <a:pt x="359723" y="97560"/>
                  <a:pt x="364449" y="86701"/>
                </a:cubicBezTo>
                <a:cubicBezTo>
                  <a:pt x="367771" y="79036"/>
                  <a:pt x="374924" y="79036"/>
                  <a:pt x="380801" y="81591"/>
                </a:cubicBezTo>
                <a:cubicBezTo>
                  <a:pt x="407115" y="92930"/>
                  <a:pt x="434580" y="97081"/>
                  <a:pt x="462044" y="101233"/>
                </a:cubicBezTo>
                <a:cubicBezTo>
                  <a:pt x="466260" y="101871"/>
                  <a:pt x="470986" y="103948"/>
                  <a:pt x="475713" y="93408"/>
                </a:cubicBezTo>
                <a:cubicBezTo>
                  <a:pt x="424361" y="76321"/>
                  <a:pt x="375563" y="52050"/>
                  <a:pt x="322805" y="42628"/>
                </a:cubicBezTo>
                <a:cubicBezTo>
                  <a:pt x="323571" y="38157"/>
                  <a:pt x="324337" y="33686"/>
                  <a:pt x="325104" y="29215"/>
                </a:cubicBezTo>
                <a:cubicBezTo>
                  <a:pt x="366365" y="35602"/>
                  <a:pt x="407626" y="41989"/>
                  <a:pt x="459744" y="49974"/>
                </a:cubicBezTo>
                <a:cubicBezTo>
                  <a:pt x="427682" y="24583"/>
                  <a:pt x="397407" y="33047"/>
                  <a:pt x="373647" y="10532"/>
                </a:cubicBezTo>
                <a:cubicBezTo>
                  <a:pt x="378118" y="1988"/>
                  <a:pt x="383515" y="-168"/>
                  <a:pt x="389104" y="11"/>
                </a:cubicBezTo>
                <a:close/>
              </a:path>
            </a:pathLst>
          </a:custGeom>
        </p:spPr>
      </p:pic>
      <p:pic>
        <p:nvPicPr>
          <p:cNvPr id="2050" name="Picture 2" descr="predam maliny bazár, predaj a inzercia | Bazar.sk">
            <a:extLst>
              <a:ext uri="{FF2B5EF4-FFF2-40B4-BE49-F238E27FC236}">
                <a16:creationId xmlns:a16="http://schemas.microsoft.com/office/drawing/2014/main" id="{9C117B38-4A5B-4CD5-99EB-7B0C7AFBD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-1" b="-1"/>
          <a:stretch/>
        </p:blipFill>
        <p:spPr bwMode="auto">
          <a:xfrm>
            <a:off x="7768679" y="10"/>
            <a:ext cx="4423321" cy="3536492"/>
          </a:xfrm>
          <a:custGeom>
            <a:avLst/>
            <a:gdLst/>
            <a:ahLst/>
            <a:cxnLst/>
            <a:rect l="l" t="t" r="r" b="b"/>
            <a:pathLst>
              <a:path w="4423321" h="3536502">
                <a:moveTo>
                  <a:pt x="457314" y="0"/>
                </a:moveTo>
                <a:lnTo>
                  <a:pt x="4423321" y="0"/>
                </a:lnTo>
                <a:lnTo>
                  <a:pt x="4423321" y="3126414"/>
                </a:lnTo>
                <a:lnTo>
                  <a:pt x="4346309" y="3175480"/>
                </a:lnTo>
                <a:cubicBezTo>
                  <a:pt x="4294442" y="3210524"/>
                  <a:pt x="4242535" y="3246793"/>
                  <a:pt x="4183946" y="3271738"/>
                </a:cubicBezTo>
                <a:cubicBezTo>
                  <a:pt x="4099090" y="3307854"/>
                  <a:pt x="4017967" y="3354374"/>
                  <a:pt x="3930624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2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19"/>
                  <a:pt x="466852" y="976870"/>
                </a:cubicBezTo>
                <a:cubicBezTo>
                  <a:pt x="427377" y="906474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3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4"/>
                  <a:pt x="526840" y="537055"/>
                </a:cubicBezTo>
                <a:cubicBezTo>
                  <a:pt x="520932" y="513182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7"/>
                  <a:pt x="430782" y="1990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kreslenie, sedenie, stôl, zelené&#10;&#10;Automaticky generovaný popis">
            <a:extLst>
              <a:ext uri="{FF2B5EF4-FFF2-40B4-BE49-F238E27FC236}">
                <a16:creationId xmlns:a16="http://schemas.microsoft.com/office/drawing/2014/main" id="{A248E93C-EF98-451F-9B02-47AD1E29A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78" y="2491844"/>
            <a:ext cx="2283724" cy="16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E0B282-9AAD-4C2E-94A4-9833D364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2E7A1E-9B17-4D3F-A298-3D1718D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59679"/>
            <a:ext cx="6125964" cy="1906863"/>
          </a:xfrm>
        </p:spPr>
        <p:txBody>
          <a:bodyPr anchor="b"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Preto si ich musíme chrániť...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B63DAA-77CD-479B-B541-606E401CA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/>
              <a:t>Dýchajú pre nás, pre všetko živé,</a:t>
            </a:r>
          </a:p>
          <a:p>
            <a:pPr marL="0" indent="0">
              <a:buNone/>
            </a:pPr>
            <a:r>
              <a:rPr lang="sk-SK" sz="1600" dirty="0"/>
              <a:t>zelená je farba života,</a:t>
            </a:r>
          </a:p>
          <a:p>
            <a:pPr marL="0" indent="0">
              <a:buNone/>
            </a:pPr>
            <a:r>
              <a:rPr lang="sk-SK" sz="1600" dirty="0"/>
              <a:t>žltá je farba slnka veľkého,</a:t>
            </a:r>
          </a:p>
          <a:p>
            <a:pPr marL="0" indent="0">
              <a:buNone/>
            </a:pPr>
            <a:r>
              <a:rPr lang="pl-PL" sz="1600" dirty="0"/>
              <a:t>Modrá je znakom vody zázračnej,</a:t>
            </a:r>
          </a:p>
          <a:p>
            <a:pPr marL="0" indent="0">
              <a:buNone/>
            </a:pPr>
            <a:r>
              <a:rPr lang="it-IT" sz="1600" dirty="0"/>
              <a:t>Preto si ich chráňme všade, </a:t>
            </a:r>
            <a:endParaRPr lang="sk-SK" sz="1600" dirty="0"/>
          </a:p>
          <a:p>
            <a:pPr marL="0" indent="0">
              <a:buNone/>
            </a:pPr>
            <a:r>
              <a:rPr lang="it-IT" sz="1600" dirty="0"/>
              <a:t>nielen doma a v záhrade.</a:t>
            </a:r>
            <a:r>
              <a:rPr lang="sk-SK" sz="1600" dirty="0"/>
              <a:t> </a:t>
            </a:r>
          </a:p>
          <a:p>
            <a:pPr marL="0" indent="0">
              <a:buNone/>
            </a:pPr>
            <a:r>
              <a:rPr lang="sk-SK" sz="1600" dirty="0">
                <a:solidFill>
                  <a:srgbClr val="0070C0"/>
                </a:solidFill>
              </a:rPr>
              <a:t>Umelcom je ona veľkým,</a:t>
            </a:r>
            <a:br>
              <a:rPr lang="sk-SK" sz="1600" dirty="0">
                <a:solidFill>
                  <a:srgbClr val="0070C0"/>
                </a:solidFill>
              </a:rPr>
            </a:br>
            <a:r>
              <a:rPr lang="sk-SK" sz="1600" dirty="0">
                <a:solidFill>
                  <a:srgbClr val="0070C0"/>
                </a:solidFill>
              </a:rPr>
              <a:t>krásu, zdravie núka všetkým.</a:t>
            </a:r>
            <a:br>
              <a:rPr lang="sk-SK" sz="1600" dirty="0">
                <a:solidFill>
                  <a:srgbClr val="0070C0"/>
                </a:solidFill>
              </a:rPr>
            </a:br>
            <a:r>
              <a:rPr lang="sk-SK" sz="1600" dirty="0">
                <a:solidFill>
                  <a:srgbClr val="0070C0"/>
                </a:solidFill>
              </a:rPr>
              <a:t>Chodiť do nej je výhoda.</a:t>
            </a:r>
            <a:br>
              <a:rPr lang="sk-SK" sz="1600" dirty="0">
                <a:solidFill>
                  <a:srgbClr val="0070C0"/>
                </a:solidFill>
              </a:rPr>
            </a:br>
            <a:r>
              <a:rPr lang="sk-SK" sz="1600" dirty="0">
                <a:solidFill>
                  <a:srgbClr val="0070C0"/>
                </a:solidFill>
              </a:rPr>
              <a:t>Čo je to? Predsa …</a:t>
            </a:r>
            <a:br>
              <a:rPr lang="sk-SK" sz="1600" dirty="0">
                <a:solidFill>
                  <a:srgbClr val="0070C0"/>
                </a:solidFill>
              </a:rPr>
            </a:br>
            <a:endParaRPr lang="sk-SK" sz="1600" dirty="0"/>
          </a:p>
        </p:txBody>
      </p:sp>
      <p:pic>
        <p:nvPicPr>
          <p:cNvPr id="4098" name="Picture 2" descr="Dokumenty - Príroda a zvieratá - zadarmo | Dokument">
            <a:extLst>
              <a:ext uri="{FF2B5EF4-FFF2-40B4-BE49-F238E27FC236}">
                <a16:creationId xmlns:a16="http://schemas.microsoft.com/office/drawing/2014/main" id="{889A1DA2-9DF5-472F-B557-3F71161E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3" r="12334" b="2"/>
          <a:stretch/>
        </p:blipFill>
        <p:spPr bwMode="auto">
          <a:xfrm>
            <a:off x="8452968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Obrázok, na ktorom je skala, vonkajšie, príroda, skalnaté&#10;&#10;Automaticky generovaný popis">
            <a:extLst>
              <a:ext uri="{FF2B5EF4-FFF2-40B4-BE49-F238E27FC236}">
                <a16:creationId xmlns:a16="http://schemas.microsoft.com/office/drawing/2014/main" id="{64030EB9-9894-486B-BC62-28D5341C8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r="18149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Obrázok 6" descr="Obrázok, na ktorom je trávnik, vonkajšie, kvet, pole&#10;&#10;Automaticky generovaný popis">
            <a:extLst>
              <a:ext uri="{FF2B5EF4-FFF2-40B4-BE49-F238E27FC236}">
                <a16:creationId xmlns:a16="http://schemas.microsoft.com/office/drawing/2014/main" id="{C1FBBCEB-34FD-42AB-9CA3-767CEA0FD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2" b="-2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B6061C1C-ED9F-4331-8290-24F1496F7466}"/>
              </a:ext>
            </a:extLst>
          </p:cNvPr>
          <p:cNvSpPr/>
          <p:nvPr/>
        </p:nvSpPr>
        <p:spPr>
          <a:xfrm>
            <a:off x="6932198" y="6201847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(PRÍRODA)</a:t>
            </a:r>
          </a:p>
        </p:txBody>
      </p:sp>
      <p:pic>
        <p:nvPicPr>
          <p:cNvPr id="11" name="Obrázok 10" descr="Obrázok, na ktorom je kreslenie, bábika, hračka&#10;&#10;Automaticky generovaný popis">
            <a:extLst>
              <a:ext uri="{FF2B5EF4-FFF2-40B4-BE49-F238E27FC236}">
                <a16:creationId xmlns:a16="http://schemas.microsoft.com/office/drawing/2014/main" id="{AF641DEE-A9B6-414A-975B-0259F96C6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33" y="5153185"/>
            <a:ext cx="1952807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187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638</Words>
  <Application>Microsoft Office PowerPoint</Application>
  <PresentationFormat>Širokouhlá</PresentationFormat>
  <Paragraphs>136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Elephant</vt:lpstr>
      <vt:lpstr>BrushVTI</vt:lpstr>
      <vt:lpstr>Apríl- mesiac lesov</vt:lpstr>
      <vt:lpstr>Vyberme sa na prechádzku do lesa...</vt:lpstr>
      <vt:lpstr>A kde sa vzali stromy?</vt:lpstr>
      <vt:lpstr>Niekedy potrebuje aj les pomoc...</vt:lpstr>
      <vt:lpstr>Nie je strom ako strom...</vt:lpstr>
      <vt:lpstr>Načo nám je les?</vt:lpstr>
      <vt:lpstr>Koho nájdeme v lese?</vt:lpstr>
      <vt:lpstr>V lese sa skrývajú samé poklady...</vt:lpstr>
      <vt:lpstr>Preto si ich musíme chrániť...</vt:lpstr>
      <vt:lpstr>Ale ako?</vt:lpstr>
      <vt:lpstr>Ako sa správame v lese?</vt:lpstr>
      <vt:lpstr>Nájdi v päťsmerovke názvy ôsmych stromov</vt:lpstr>
      <vt:lpstr>Pomôž mravčekovi nájsť cestu domov</vt:lpstr>
      <vt:lpstr>Prezentácia programu PowerPoint</vt:lpstr>
      <vt:lpstr>Prezentácia programu PowerPoint</vt:lpstr>
      <vt:lpstr>Ďakujem za pozornosť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Apríl- mesiac lesov</dc:title>
  <dc:creator>Miriam Danielová</dc:creator>
  <cp:lastModifiedBy>Miriam Danielova</cp:lastModifiedBy>
  <cp:revision>3</cp:revision>
  <dcterms:created xsi:type="dcterms:W3CDTF">2020-04-02T12:23:12Z</dcterms:created>
  <dcterms:modified xsi:type="dcterms:W3CDTF">2020-04-06T13:52:43Z</dcterms:modified>
</cp:coreProperties>
</file>